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8.jpg" ContentType="image/jpe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25.jpg" ContentType="image/jp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818" r:id="rId3"/>
    <p:sldId id="581" r:id="rId4"/>
    <p:sldId id="772" r:id="rId5"/>
    <p:sldId id="773" r:id="rId6"/>
    <p:sldId id="774" r:id="rId7"/>
    <p:sldId id="776" r:id="rId8"/>
    <p:sldId id="778" r:id="rId9"/>
    <p:sldId id="779" r:id="rId10"/>
    <p:sldId id="780" r:id="rId11"/>
    <p:sldId id="798" r:id="rId12"/>
    <p:sldId id="805" r:id="rId13"/>
    <p:sldId id="807" r:id="rId14"/>
    <p:sldId id="781" r:id="rId15"/>
    <p:sldId id="800" r:id="rId16"/>
    <p:sldId id="799" r:id="rId17"/>
    <p:sldId id="809" r:id="rId18"/>
    <p:sldId id="801" r:id="rId19"/>
    <p:sldId id="810" r:id="rId20"/>
    <p:sldId id="783" r:id="rId21"/>
    <p:sldId id="784" r:id="rId22"/>
    <p:sldId id="786" r:id="rId23"/>
    <p:sldId id="787" r:id="rId24"/>
    <p:sldId id="812" r:id="rId25"/>
    <p:sldId id="813" r:id="rId26"/>
    <p:sldId id="815" r:id="rId27"/>
    <p:sldId id="817" r:id="rId28"/>
    <p:sldId id="811" r:id="rId29"/>
    <p:sldId id="816" r:id="rId30"/>
    <p:sldId id="814" r:id="rId31"/>
    <p:sldId id="797" r:id="rId32"/>
    <p:sldId id="792" r:id="rId33"/>
    <p:sldId id="796" r:id="rId34"/>
  </p:sldIdLst>
  <p:sldSz cx="15089188" cy="84709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88975" indent="-23177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379855" indent="-46545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2070100" indent="-6985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760980" indent="-93218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5">
          <p15:clr>
            <a:srgbClr val="A4A3A4"/>
          </p15:clr>
        </p15:guide>
        <p15:guide id="2" pos="49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  <a:srgbClr val="F0720A"/>
    <a:srgbClr val="116A89"/>
    <a:srgbClr val="41BCE7"/>
    <a:srgbClr val="083444"/>
    <a:srgbClr val="0B4458"/>
    <a:srgbClr val="1AA0D0"/>
    <a:srgbClr val="09789F"/>
    <a:srgbClr val="0B91C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5" autoAdjust="0"/>
    <p:restoredTop sz="87207" autoAdjust="0"/>
  </p:normalViewPr>
  <p:slideViewPr>
    <p:cSldViewPr>
      <p:cViewPr varScale="1">
        <p:scale>
          <a:sx n="72" d="100"/>
          <a:sy n="72" d="100"/>
        </p:scale>
        <p:origin x="63" y="336"/>
      </p:cViewPr>
      <p:guideLst>
        <p:guide orient="horz" pos="2645"/>
        <p:guide pos="49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0E167-0CC9-4ED4-B3A3-9D2D18B497C1}" type="doc">
      <dgm:prSet loTypeId="urn:microsoft.com/office/officeart/2005/8/layout/hierarchy4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0CEDCD2-A65E-4A58-91F0-8718574BBFAA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dirty="0"/>
            <a:t>销售新型电子元器件（PCB）业务</a:t>
          </a:r>
        </a:p>
      </dgm:t>
    </dgm:pt>
    <dgm:pt modelId="{CB19A1BE-0F87-4524-9C09-039CB75AB42C}" type="parTrans" cxnId="{55AD2388-DE55-4522-ACFB-E613FBFEEBD6}">
      <dgm:prSet/>
      <dgm:spPr/>
      <dgm:t>
        <a:bodyPr/>
        <a:lstStyle/>
        <a:p>
          <a:endParaRPr lang="zh-CN" altLang="en-US"/>
        </a:p>
      </dgm:t>
    </dgm:pt>
    <dgm:pt modelId="{466BC44C-4161-4894-B85B-7879817899B7}" type="sibTrans" cxnId="{55AD2388-DE55-4522-ACFB-E613FBFEEBD6}">
      <dgm:prSet/>
      <dgm:spPr/>
      <dgm:t>
        <a:bodyPr/>
        <a:lstStyle/>
        <a:p>
          <a:endParaRPr lang="zh-CN" altLang="en-US"/>
        </a:p>
      </dgm:t>
    </dgm:pt>
    <dgm:pt modelId="{9AAA9979-47E4-43E7-B68F-27C02706D7C7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altLang="en-US" dirty="0"/>
            <a:t>生产</a:t>
          </a:r>
          <a:endParaRPr lang="zh-CN" dirty="0"/>
        </a:p>
      </dgm:t>
    </dgm:pt>
    <dgm:pt modelId="{1E0149D1-9116-4F86-A9E7-8743982855DA}" type="parTrans" cxnId="{A067389E-03E6-4406-9B6D-29A8E4F3FFC9}">
      <dgm:prSet/>
      <dgm:spPr/>
      <dgm:t>
        <a:bodyPr/>
        <a:lstStyle/>
        <a:p>
          <a:endParaRPr lang="zh-CN" altLang="en-US"/>
        </a:p>
      </dgm:t>
    </dgm:pt>
    <dgm:pt modelId="{C20C5A9F-4CBA-494E-856A-F159733504C8}" type="sibTrans" cxnId="{A067389E-03E6-4406-9B6D-29A8E4F3FFC9}">
      <dgm:prSet/>
      <dgm:spPr/>
      <dgm:t>
        <a:bodyPr/>
        <a:lstStyle/>
        <a:p>
          <a:endParaRPr lang="zh-CN" altLang="en-US"/>
        </a:p>
      </dgm:t>
    </dgm:pt>
    <dgm:pt modelId="{4A1D270E-BEF5-4417-97C0-B8CECCE97620}">
      <dgm:prSet/>
      <dgm:spPr>
        <a:solidFill>
          <a:srgbClr val="92D050"/>
        </a:solidFill>
      </dgm:spPr>
      <dgm:t>
        <a:bodyPr/>
        <a:lstStyle/>
        <a:p>
          <a:pPr rtl="0"/>
          <a:r>
            <a:rPr lang="zh-CN" altLang="en-US" dirty="0"/>
            <a:t>研发</a:t>
          </a:r>
          <a:endParaRPr lang="zh-CN" dirty="0"/>
        </a:p>
      </dgm:t>
    </dgm:pt>
    <dgm:pt modelId="{D814F28A-AEA6-4EC6-B9B9-D236E4C119F2}" type="parTrans" cxnId="{D9A8BF9D-5AE6-43C2-B262-B8C3C1AC2305}">
      <dgm:prSet/>
      <dgm:spPr/>
      <dgm:t>
        <a:bodyPr/>
        <a:lstStyle/>
        <a:p>
          <a:endParaRPr lang="zh-CN" altLang="en-US"/>
        </a:p>
      </dgm:t>
    </dgm:pt>
    <dgm:pt modelId="{3FF2CB64-53F0-4E03-9BFA-276C7D728103}" type="sibTrans" cxnId="{D9A8BF9D-5AE6-43C2-B262-B8C3C1AC2305}">
      <dgm:prSet/>
      <dgm:spPr/>
      <dgm:t>
        <a:bodyPr/>
        <a:lstStyle/>
        <a:p>
          <a:endParaRPr lang="zh-CN" altLang="en-US"/>
        </a:p>
      </dgm:t>
    </dgm:pt>
    <dgm:pt modelId="{A4C6231F-7621-45BB-8B39-9B83FF9C8AC3}" type="pres">
      <dgm:prSet presAssocID="{5DC0E167-0CC9-4ED4-B3A3-9D2D18B497C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EB9D0-9758-4B5D-9DD1-134BB6A2389E}" type="pres">
      <dgm:prSet presAssocID="{A0CEDCD2-A65E-4A58-91F0-8718574BBFAA}" presName="vertOne" presStyleCnt="0"/>
      <dgm:spPr/>
    </dgm:pt>
    <dgm:pt modelId="{03A0C564-0ED5-4419-B333-3E7768D4348E}" type="pres">
      <dgm:prSet presAssocID="{A0CEDCD2-A65E-4A58-91F0-8718574BBFAA}" presName="txOne" presStyleLbl="node0" presStyleIdx="0" presStyleCnt="1">
        <dgm:presLayoutVars>
          <dgm:chPref val="3"/>
        </dgm:presLayoutVars>
      </dgm:prSet>
      <dgm:spPr/>
    </dgm:pt>
    <dgm:pt modelId="{28E918CE-8CE2-4A6F-A754-E33BDBF41A05}" type="pres">
      <dgm:prSet presAssocID="{A0CEDCD2-A65E-4A58-91F0-8718574BBFAA}" presName="parTransOne" presStyleCnt="0"/>
      <dgm:spPr/>
    </dgm:pt>
    <dgm:pt modelId="{38E9A986-0FB3-4271-A297-2AC3BE11D770}" type="pres">
      <dgm:prSet presAssocID="{A0CEDCD2-A65E-4A58-91F0-8718574BBFAA}" presName="horzOne" presStyleCnt="0"/>
      <dgm:spPr/>
    </dgm:pt>
    <dgm:pt modelId="{8BF28FA8-9BB7-4A46-A561-1D0F00054206}" type="pres">
      <dgm:prSet presAssocID="{9AAA9979-47E4-43E7-B68F-27C02706D7C7}" presName="vertTwo" presStyleCnt="0"/>
      <dgm:spPr/>
    </dgm:pt>
    <dgm:pt modelId="{88B9E6FB-9817-4583-8961-CF4B671A248C}" type="pres">
      <dgm:prSet presAssocID="{9AAA9979-47E4-43E7-B68F-27C02706D7C7}" presName="txTwo" presStyleLbl="node2" presStyleIdx="0" presStyleCnt="2">
        <dgm:presLayoutVars>
          <dgm:chPref val="3"/>
        </dgm:presLayoutVars>
      </dgm:prSet>
      <dgm:spPr/>
    </dgm:pt>
    <dgm:pt modelId="{378AEDB9-3AE5-4AF4-9808-791516746536}" type="pres">
      <dgm:prSet presAssocID="{9AAA9979-47E4-43E7-B68F-27C02706D7C7}" presName="horzTwo" presStyleCnt="0"/>
      <dgm:spPr/>
    </dgm:pt>
    <dgm:pt modelId="{0BAE20E5-2600-4E96-9E3F-5600977D5401}" type="pres">
      <dgm:prSet presAssocID="{C20C5A9F-4CBA-494E-856A-F159733504C8}" presName="sibSpaceTwo" presStyleCnt="0"/>
      <dgm:spPr/>
    </dgm:pt>
    <dgm:pt modelId="{427BEB89-6DFE-48CA-BFFD-CB5CC47B9014}" type="pres">
      <dgm:prSet presAssocID="{4A1D270E-BEF5-4417-97C0-B8CECCE97620}" presName="vertTwo" presStyleCnt="0"/>
      <dgm:spPr/>
    </dgm:pt>
    <dgm:pt modelId="{8209FCB1-2D03-42C8-B692-79DF8B292323}" type="pres">
      <dgm:prSet presAssocID="{4A1D270E-BEF5-4417-97C0-B8CECCE97620}" presName="txTwo" presStyleLbl="node2" presStyleIdx="1" presStyleCnt="2">
        <dgm:presLayoutVars>
          <dgm:chPref val="3"/>
        </dgm:presLayoutVars>
      </dgm:prSet>
      <dgm:spPr/>
    </dgm:pt>
    <dgm:pt modelId="{FD794916-8251-4869-90DE-1286C875FE90}" type="pres">
      <dgm:prSet presAssocID="{4A1D270E-BEF5-4417-97C0-B8CECCE97620}" presName="horzTwo" presStyleCnt="0"/>
      <dgm:spPr/>
    </dgm:pt>
  </dgm:ptLst>
  <dgm:cxnLst>
    <dgm:cxn modelId="{D0613247-9A80-455B-8745-F483F2941894}" type="presOf" srcId="{9AAA9979-47E4-43E7-B68F-27C02706D7C7}" destId="{88B9E6FB-9817-4583-8961-CF4B671A248C}" srcOrd="0" destOrd="0" presId="urn:microsoft.com/office/officeart/2005/8/layout/hierarchy4"/>
    <dgm:cxn modelId="{0AE67C55-B354-4855-9D58-03346777C9B0}" type="presOf" srcId="{4A1D270E-BEF5-4417-97C0-B8CECCE97620}" destId="{8209FCB1-2D03-42C8-B692-79DF8B292323}" srcOrd="0" destOrd="0" presId="urn:microsoft.com/office/officeart/2005/8/layout/hierarchy4"/>
    <dgm:cxn modelId="{CFEA8259-8439-4F53-95CB-14AF154A6025}" type="presOf" srcId="{5DC0E167-0CC9-4ED4-B3A3-9D2D18B497C1}" destId="{A4C6231F-7621-45BB-8B39-9B83FF9C8AC3}" srcOrd="0" destOrd="0" presId="urn:microsoft.com/office/officeart/2005/8/layout/hierarchy4"/>
    <dgm:cxn modelId="{55AD2388-DE55-4522-ACFB-E613FBFEEBD6}" srcId="{5DC0E167-0CC9-4ED4-B3A3-9D2D18B497C1}" destId="{A0CEDCD2-A65E-4A58-91F0-8718574BBFAA}" srcOrd="0" destOrd="0" parTransId="{CB19A1BE-0F87-4524-9C09-039CB75AB42C}" sibTransId="{466BC44C-4161-4894-B85B-7879817899B7}"/>
    <dgm:cxn modelId="{D9A8BF9D-5AE6-43C2-B262-B8C3C1AC2305}" srcId="{A0CEDCD2-A65E-4A58-91F0-8718574BBFAA}" destId="{4A1D270E-BEF5-4417-97C0-B8CECCE97620}" srcOrd="1" destOrd="0" parTransId="{D814F28A-AEA6-4EC6-B9B9-D236E4C119F2}" sibTransId="{3FF2CB64-53F0-4E03-9BFA-276C7D728103}"/>
    <dgm:cxn modelId="{A067389E-03E6-4406-9B6D-29A8E4F3FFC9}" srcId="{A0CEDCD2-A65E-4A58-91F0-8718574BBFAA}" destId="{9AAA9979-47E4-43E7-B68F-27C02706D7C7}" srcOrd="0" destOrd="0" parTransId="{1E0149D1-9116-4F86-A9E7-8743982855DA}" sibTransId="{C20C5A9F-4CBA-494E-856A-F159733504C8}"/>
    <dgm:cxn modelId="{5904ACEF-C46B-4DF6-AADA-7F150DAE1CDF}" type="presOf" srcId="{A0CEDCD2-A65E-4A58-91F0-8718574BBFAA}" destId="{03A0C564-0ED5-4419-B333-3E7768D4348E}" srcOrd="0" destOrd="0" presId="urn:microsoft.com/office/officeart/2005/8/layout/hierarchy4"/>
    <dgm:cxn modelId="{382A19B3-002B-4FC9-A1AE-CFA5BC4F957E}" type="presParOf" srcId="{A4C6231F-7621-45BB-8B39-9B83FF9C8AC3}" destId="{440EB9D0-9758-4B5D-9DD1-134BB6A2389E}" srcOrd="0" destOrd="0" presId="urn:microsoft.com/office/officeart/2005/8/layout/hierarchy4"/>
    <dgm:cxn modelId="{A46EEE57-2DE4-43E7-9215-CDD7E2BD0CF2}" type="presParOf" srcId="{440EB9D0-9758-4B5D-9DD1-134BB6A2389E}" destId="{03A0C564-0ED5-4419-B333-3E7768D4348E}" srcOrd="0" destOrd="0" presId="urn:microsoft.com/office/officeart/2005/8/layout/hierarchy4"/>
    <dgm:cxn modelId="{F0342793-3D59-4F68-97A1-265FF2345C4E}" type="presParOf" srcId="{440EB9D0-9758-4B5D-9DD1-134BB6A2389E}" destId="{28E918CE-8CE2-4A6F-A754-E33BDBF41A05}" srcOrd="1" destOrd="0" presId="urn:microsoft.com/office/officeart/2005/8/layout/hierarchy4"/>
    <dgm:cxn modelId="{DAA86EEE-5632-4541-9FE0-A1D6F0E8E7A3}" type="presParOf" srcId="{440EB9D0-9758-4B5D-9DD1-134BB6A2389E}" destId="{38E9A986-0FB3-4271-A297-2AC3BE11D770}" srcOrd="2" destOrd="0" presId="urn:microsoft.com/office/officeart/2005/8/layout/hierarchy4"/>
    <dgm:cxn modelId="{4050D00F-07CE-4B33-83D8-9AFC6E0AA60D}" type="presParOf" srcId="{38E9A986-0FB3-4271-A297-2AC3BE11D770}" destId="{8BF28FA8-9BB7-4A46-A561-1D0F00054206}" srcOrd="0" destOrd="0" presId="urn:microsoft.com/office/officeart/2005/8/layout/hierarchy4"/>
    <dgm:cxn modelId="{E421896D-8532-4F8E-9DF7-01F492569979}" type="presParOf" srcId="{8BF28FA8-9BB7-4A46-A561-1D0F00054206}" destId="{88B9E6FB-9817-4583-8961-CF4B671A248C}" srcOrd="0" destOrd="0" presId="urn:microsoft.com/office/officeart/2005/8/layout/hierarchy4"/>
    <dgm:cxn modelId="{D9DCC389-7F87-47FA-AC2E-8453B5B1B7F0}" type="presParOf" srcId="{8BF28FA8-9BB7-4A46-A561-1D0F00054206}" destId="{378AEDB9-3AE5-4AF4-9808-791516746536}" srcOrd="1" destOrd="0" presId="urn:microsoft.com/office/officeart/2005/8/layout/hierarchy4"/>
    <dgm:cxn modelId="{662CC541-1E3E-406A-BE4E-BE5E2F45DDD0}" type="presParOf" srcId="{38E9A986-0FB3-4271-A297-2AC3BE11D770}" destId="{0BAE20E5-2600-4E96-9E3F-5600977D5401}" srcOrd="1" destOrd="0" presId="urn:microsoft.com/office/officeart/2005/8/layout/hierarchy4"/>
    <dgm:cxn modelId="{93E7782B-B409-4101-BACF-41D13180CB11}" type="presParOf" srcId="{38E9A986-0FB3-4271-A297-2AC3BE11D770}" destId="{427BEB89-6DFE-48CA-BFFD-CB5CC47B9014}" srcOrd="2" destOrd="0" presId="urn:microsoft.com/office/officeart/2005/8/layout/hierarchy4"/>
    <dgm:cxn modelId="{D0A02E68-56EB-4AF9-A399-CB8D6869BCCD}" type="presParOf" srcId="{427BEB89-6DFE-48CA-BFFD-CB5CC47B9014}" destId="{8209FCB1-2D03-42C8-B692-79DF8B292323}" srcOrd="0" destOrd="0" presId="urn:microsoft.com/office/officeart/2005/8/layout/hierarchy4"/>
    <dgm:cxn modelId="{6EB57C01-8E4D-4376-9BB0-C699348A5E19}" type="presParOf" srcId="{427BEB89-6DFE-48CA-BFFD-CB5CC47B9014}" destId="{FD794916-8251-4869-90DE-1286C875FE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1F43F8-1279-4FAB-BB0E-2D016E684F6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623CD45-83C4-424F-8DD2-186D95DD862B}">
      <dgm:prSet/>
      <dgm:spPr>
        <a:solidFill>
          <a:srgbClr val="FFC000"/>
        </a:solidFill>
      </dgm:spPr>
      <dgm:t>
        <a:bodyPr/>
        <a:lstStyle/>
        <a:p>
          <a:pPr rtl="0"/>
          <a:r>
            <a:rPr lang="zh-CN" b="0" i="0" baseline="0"/>
            <a:t>强大的数据编辑能力</a:t>
          </a:r>
          <a:endParaRPr lang="zh-CN"/>
        </a:p>
      </dgm:t>
    </dgm:pt>
    <dgm:pt modelId="{9D0F5EA3-D5B7-480B-A04E-CD4343E35271}" type="parTrans" cxnId="{76928C36-5A2A-45A4-AF04-FC4B780FADE0}">
      <dgm:prSet/>
      <dgm:spPr/>
      <dgm:t>
        <a:bodyPr/>
        <a:lstStyle/>
        <a:p>
          <a:endParaRPr lang="zh-CN" altLang="en-US"/>
        </a:p>
      </dgm:t>
    </dgm:pt>
    <dgm:pt modelId="{F09D4355-4F02-4895-9A1C-D369A4DC19F5}" type="sibTrans" cxnId="{76928C36-5A2A-45A4-AF04-FC4B780FADE0}">
      <dgm:prSet/>
      <dgm:spPr/>
      <dgm:t>
        <a:bodyPr/>
        <a:lstStyle/>
        <a:p>
          <a:endParaRPr lang="zh-CN" altLang="en-US"/>
        </a:p>
      </dgm:t>
    </dgm:pt>
    <dgm:pt modelId="{5DD1BE49-1710-4B6F-B54F-955A30DE8F1C}">
      <dgm:prSet/>
      <dgm:spPr>
        <a:solidFill>
          <a:srgbClr val="FFC000"/>
        </a:solidFill>
      </dgm:spPr>
      <dgm:t>
        <a:bodyPr/>
        <a:lstStyle/>
        <a:p>
          <a:pPr rtl="0"/>
          <a:r>
            <a:rPr lang="zh-CN" b="0" i="0" baseline="0" dirty="0"/>
            <a:t>多样的系统集成方式</a:t>
          </a:r>
          <a:endParaRPr lang="zh-CN" dirty="0"/>
        </a:p>
      </dgm:t>
    </dgm:pt>
    <dgm:pt modelId="{4782987D-FA68-4893-9221-6218C74C12BF}" type="parTrans" cxnId="{AE34F2AE-A9FB-466B-9278-F669B58E77BF}">
      <dgm:prSet/>
      <dgm:spPr/>
      <dgm:t>
        <a:bodyPr/>
        <a:lstStyle/>
        <a:p>
          <a:endParaRPr lang="zh-CN" altLang="en-US"/>
        </a:p>
      </dgm:t>
    </dgm:pt>
    <dgm:pt modelId="{ECE62412-6C8D-4656-A42E-62854A5098B7}" type="sibTrans" cxnId="{AE34F2AE-A9FB-466B-9278-F669B58E77BF}">
      <dgm:prSet/>
      <dgm:spPr/>
      <dgm:t>
        <a:bodyPr/>
        <a:lstStyle/>
        <a:p>
          <a:endParaRPr lang="zh-CN" altLang="en-US"/>
        </a:p>
      </dgm:t>
    </dgm:pt>
    <dgm:pt modelId="{376744D8-6F10-4531-A38E-B5197D6DC116}">
      <dgm:prSet/>
      <dgm:spPr>
        <a:solidFill>
          <a:srgbClr val="FFC000"/>
        </a:solidFill>
      </dgm:spPr>
      <dgm:t>
        <a:bodyPr/>
        <a:lstStyle/>
        <a:p>
          <a:pPr rtl="0"/>
          <a:r>
            <a:rPr lang="zh-CN" b="0" i="0" baseline="0"/>
            <a:t>丰富的接口调用功能</a:t>
          </a:r>
          <a:endParaRPr lang="zh-CN"/>
        </a:p>
      </dgm:t>
    </dgm:pt>
    <dgm:pt modelId="{954C71D4-77A3-466C-B594-B3173BA23F30}" type="parTrans" cxnId="{65B69136-FDB1-4DAD-8CD2-80BC71553AFF}">
      <dgm:prSet/>
      <dgm:spPr/>
      <dgm:t>
        <a:bodyPr/>
        <a:lstStyle/>
        <a:p>
          <a:endParaRPr lang="zh-CN" altLang="en-US"/>
        </a:p>
      </dgm:t>
    </dgm:pt>
    <dgm:pt modelId="{5AE59D4C-C376-4373-A6B6-06D803605B74}" type="sibTrans" cxnId="{65B69136-FDB1-4DAD-8CD2-80BC71553AFF}">
      <dgm:prSet/>
      <dgm:spPr/>
      <dgm:t>
        <a:bodyPr/>
        <a:lstStyle/>
        <a:p>
          <a:endParaRPr lang="zh-CN" altLang="en-US"/>
        </a:p>
      </dgm:t>
    </dgm:pt>
    <dgm:pt modelId="{5C254089-2E21-4F20-B58F-890D3FFEC364}" type="pres">
      <dgm:prSet presAssocID="{471F43F8-1279-4FAB-BB0E-2D016E684F6A}" presName="diagram" presStyleCnt="0">
        <dgm:presLayoutVars>
          <dgm:dir/>
          <dgm:resizeHandles val="exact"/>
        </dgm:presLayoutVars>
      </dgm:prSet>
      <dgm:spPr/>
    </dgm:pt>
    <dgm:pt modelId="{77DDF046-2951-4D35-ABEC-5515ED524188}" type="pres">
      <dgm:prSet presAssocID="{3623CD45-83C4-424F-8DD2-186D95DD862B}" presName="node" presStyleLbl="node1" presStyleIdx="0" presStyleCnt="3">
        <dgm:presLayoutVars>
          <dgm:bulletEnabled val="1"/>
        </dgm:presLayoutVars>
      </dgm:prSet>
      <dgm:spPr/>
    </dgm:pt>
    <dgm:pt modelId="{3B805986-F649-4795-8529-C175F695F435}" type="pres">
      <dgm:prSet presAssocID="{F09D4355-4F02-4895-9A1C-D369A4DC19F5}" presName="sibTrans" presStyleCnt="0"/>
      <dgm:spPr/>
    </dgm:pt>
    <dgm:pt modelId="{492141C6-D032-4D56-9149-7C6C5E774E5D}" type="pres">
      <dgm:prSet presAssocID="{5DD1BE49-1710-4B6F-B54F-955A30DE8F1C}" presName="node" presStyleLbl="node1" presStyleIdx="1" presStyleCnt="3">
        <dgm:presLayoutVars>
          <dgm:bulletEnabled val="1"/>
        </dgm:presLayoutVars>
      </dgm:prSet>
      <dgm:spPr/>
    </dgm:pt>
    <dgm:pt modelId="{EE262CCE-5E92-460F-A73E-63AFB2E90246}" type="pres">
      <dgm:prSet presAssocID="{ECE62412-6C8D-4656-A42E-62854A5098B7}" presName="sibTrans" presStyleCnt="0"/>
      <dgm:spPr/>
    </dgm:pt>
    <dgm:pt modelId="{9817F47D-1445-46DB-85CA-1A423B3F2DA6}" type="pres">
      <dgm:prSet presAssocID="{376744D8-6F10-4531-A38E-B5197D6DC116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CA011-CD15-427F-87B8-E6C3ECAF2DAF}" type="presOf" srcId="{376744D8-6F10-4531-A38E-B5197D6DC116}" destId="{9817F47D-1445-46DB-85CA-1A423B3F2DA6}" srcOrd="0" destOrd="0" presId="urn:microsoft.com/office/officeart/2005/8/layout/default"/>
    <dgm:cxn modelId="{76928C36-5A2A-45A4-AF04-FC4B780FADE0}" srcId="{471F43F8-1279-4FAB-BB0E-2D016E684F6A}" destId="{3623CD45-83C4-424F-8DD2-186D95DD862B}" srcOrd="0" destOrd="0" parTransId="{9D0F5EA3-D5B7-480B-A04E-CD4343E35271}" sibTransId="{F09D4355-4F02-4895-9A1C-D369A4DC19F5}"/>
    <dgm:cxn modelId="{65B69136-FDB1-4DAD-8CD2-80BC71553AFF}" srcId="{471F43F8-1279-4FAB-BB0E-2D016E684F6A}" destId="{376744D8-6F10-4531-A38E-B5197D6DC116}" srcOrd="2" destOrd="0" parTransId="{954C71D4-77A3-466C-B594-B3173BA23F30}" sibTransId="{5AE59D4C-C376-4373-A6B6-06D803605B74}"/>
    <dgm:cxn modelId="{FCAEA196-D851-450B-B740-42D00CB384BE}" type="presOf" srcId="{5DD1BE49-1710-4B6F-B54F-955A30DE8F1C}" destId="{492141C6-D032-4D56-9149-7C6C5E774E5D}" srcOrd="0" destOrd="0" presId="urn:microsoft.com/office/officeart/2005/8/layout/default"/>
    <dgm:cxn modelId="{AE34F2AE-A9FB-466B-9278-F669B58E77BF}" srcId="{471F43F8-1279-4FAB-BB0E-2D016E684F6A}" destId="{5DD1BE49-1710-4B6F-B54F-955A30DE8F1C}" srcOrd="1" destOrd="0" parTransId="{4782987D-FA68-4893-9221-6218C74C12BF}" sibTransId="{ECE62412-6C8D-4656-A42E-62854A5098B7}"/>
    <dgm:cxn modelId="{B25F90DE-0314-4043-A586-C32410B90F43}" type="presOf" srcId="{471F43F8-1279-4FAB-BB0E-2D016E684F6A}" destId="{5C254089-2E21-4F20-B58F-890D3FFEC364}" srcOrd="0" destOrd="0" presId="urn:microsoft.com/office/officeart/2005/8/layout/default"/>
    <dgm:cxn modelId="{CF7B5FE1-8547-49CB-913F-DE25EDD67C0E}" type="presOf" srcId="{3623CD45-83C4-424F-8DD2-186D95DD862B}" destId="{77DDF046-2951-4D35-ABEC-5515ED524188}" srcOrd="0" destOrd="0" presId="urn:microsoft.com/office/officeart/2005/8/layout/default"/>
    <dgm:cxn modelId="{34AE45BD-5323-4B8F-B454-CDB3B2ED8409}" type="presParOf" srcId="{5C254089-2E21-4F20-B58F-890D3FFEC364}" destId="{77DDF046-2951-4D35-ABEC-5515ED524188}" srcOrd="0" destOrd="0" presId="urn:microsoft.com/office/officeart/2005/8/layout/default"/>
    <dgm:cxn modelId="{1DB0A4EB-C7DD-48EA-BAB4-4995A9E17FDC}" type="presParOf" srcId="{5C254089-2E21-4F20-B58F-890D3FFEC364}" destId="{3B805986-F649-4795-8529-C175F695F435}" srcOrd="1" destOrd="0" presId="urn:microsoft.com/office/officeart/2005/8/layout/default"/>
    <dgm:cxn modelId="{6BAADF4C-3A84-4FD0-9F3C-1480EF8FA5A9}" type="presParOf" srcId="{5C254089-2E21-4F20-B58F-890D3FFEC364}" destId="{492141C6-D032-4D56-9149-7C6C5E774E5D}" srcOrd="2" destOrd="0" presId="urn:microsoft.com/office/officeart/2005/8/layout/default"/>
    <dgm:cxn modelId="{56BF163E-5028-4B7C-BEF3-6F48066B7ABF}" type="presParOf" srcId="{5C254089-2E21-4F20-B58F-890D3FFEC364}" destId="{EE262CCE-5E92-460F-A73E-63AFB2E90246}" srcOrd="3" destOrd="0" presId="urn:microsoft.com/office/officeart/2005/8/layout/default"/>
    <dgm:cxn modelId="{A39B8C85-DB25-4247-A990-0F504652D97A}" type="presParOf" srcId="{5C254089-2E21-4F20-B58F-890D3FFEC364}" destId="{9817F47D-1445-46DB-85CA-1A423B3F2DA6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406406-BEEA-43DF-9933-33751D77D3D2}" type="doc">
      <dgm:prSet loTypeId="urn:microsoft.com/office/officeart/2005/8/layout/radial2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96FACC-ED8B-4CDB-AF41-B9B8E2557527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>
              <a:solidFill>
                <a:schemeClr val="bg1"/>
              </a:solidFill>
            </a:rPr>
            <a:t>中高端多层</a:t>
          </a:r>
          <a:endParaRPr lang="zh-CN" b="1" dirty="0">
            <a:solidFill>
              <a:schemeClr val="bg1"/>
            </a:solidFill>
          </a:endParaRPr>
        </a:p>
      </dgm:t>
    </dgm:pt>
    <dgm:pt modelId="{BD25F911-6385-4FFC-936E-986A744BE8C4}" type="parTrans" cxnId="{6EB3B979-708A-42DC-BFAA-C4F39CD7C1E9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F0720A"/>
          </a:solidFill>
        </a:ln>
      </dgm:spPr>
      <dgm:t>
        <a:bodyPr/>
        <a:lstStyle/>
        <a:p>
          <a:endParaRPr lang="zh-CN" altLang="en-US"/>
        </a:p>
      </dgm:t>
    </dgm:pt>
    <dgm:pt modelId="{E3BF0536-2472-4B5B-8D1D-B10D15401963}" type="sibTrans" cxnId="{6EB3B979-708A-42DC-BFAA-C4F39CD7C1E9}">
      <dgm:prSet/>
      <dgm:spPr/>
      <dgm:t>
        <a:bodyPr/>
        <a:lstStyle/>
        <a:p>
          <a:endParaRPr lang="zh-CN" altLang="en-US"/>
        </a:p>
      </dgm:t>
    </dgm:pt>
    <dgm:pt modelId="{DC92AB09-1733-4A6B-A477-163ABC15B28B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>
              <a:solidFill>
                <a:schemeClr val="bg1"/>
              </a:solidFill>
            </a:rPr>
            <a:t>高密度互联</a:t>
          </a:r>
          <a:r>
            <a:rPr lang="en-US" altLang="zh-CN" b="1" dirty="0">
              <a:solidFill>
                <a:schemeClr val="bg1"/>
              </a:solidFill>
            </a:rPr>
            <a:t>(HDI)</a:t>
          </a:r>
          <a:endParaRPr lang="zh-CN" b="1" dirty="0">
            <a:solidFill>
              <a:schemeClr val="bg1"/>
            </a:solidFill>
          </a:endParaRPr>
        </a:p>
      </dgm:t>
    </dgm:pt>
    <dgm:pt modelId="{123BF0DA-AECD-476A-B4E0-5EF5B0695ABD}" type="parTrans" cxnId="{2922E43F-D382-4BEC-963D-8741987F5EE2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F0720A"/>
          </a:solidFill>
        </a:ln>
      </dgm:spPr>
      <dgm:t>
        <a:bodyPr/>
        <a:lstStyle/>
        <a:p>
          <a:endParaRPr lang="zh-CN" altLang="en-US"/>
        </a:p>
      </dgm:t>
    </dgm:pt>
    <dgm:pt modelId="{AB470BCF-06A3-421B-BAA4-D4D99322E599}" type="sibTrans" cxnId="{2922E43F-D382-4BEC-963D-8741987F5EE2}">
      <dgm:prSet/>
      <dgm:spPr/>
      <dgm:t>
        <a:bodyPr/>
        <a:lstStyle/>
        <a:p>
          <a:endParaRPr lang="zh-CN" altLang="en-US"/>
        </a:p>
      </dgm:t>
    </dgm:pt>
    <dgm:pt modelId="{541C3414-9680-4BF9-BA53-ABD17ECD3FEC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>
              <a:solidFill>
                <a:schemeClr val="bg1"/>
              </a:solidFill>
            </a:rPr>
            <a:t>柔性</a:t>
          </a:r>
          <a:r>
            <a:rPr lang="en-US" altLang="zh-CN" b="1" dirty="0">
              <a:solidFill>
                <a:schemeClr val="bg1"/>
              </a:solidFill>
            </a:rPr>
            <a:t>(FPC)</a:t>
          </a:r>
          <a:endParaRPr lang="zh-CN" b="1" dirty="0">
            <a:solidFill>
              <a:schemeClr val="bg1"/>
            </a:solidFill>
          </a:endParaRPr>
        </a:p>
      </dgm:t>
    </dgm:pt>
    <dgm:pt modelId="{69A3DB13-D180-4D43-B18F-50E4F742DCB5}" type="parTrans" cxnId="{A36AC8F0-00F5-46AF-ABFE-5C687891FB4C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>
        <a:ln>
          <a:solidFill>
            <a:srgbClr val="F0720A"/>
          </a:solidFill>
        </a:ln>
      </dgm:spPr>
      <dgm:t>
        <a:bodyPr/>
        <a:lstStyle/>
        <a:p>
          <a:endParaRPr lang="zh-CN" altLang="en-US"/>
        </a:p>
      </dgm:t>
    </dgm:pt>
    <dgm:pt modelId="{49D4CA81-774F-4F7E-AEF6-E2BDBDF94C8C}" type="sibTrans" cxnId="{A36AC8F0-00F5-46AF-ABFE-5C687891FB4C}">
      <dgm:prSet/>
      <dgm:spPr/>
      <dgm:t>
        <a:bodyPr/>
        <a:lstStyle/>
        <a:p>
          <a:endParaRPr lang="zh-CN" altLang="en-US"/>
        </a:p>
      </dgm:t>
    </dgm:pt>
    <dgm:pt modelId="{0F83DCD9-4579-468E-B282-F9D17FB73C57}" type="pres">
      <dgm:prSet presAssocID="{9C406406-BEEA-43DF-9933-33751D77D3D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BB571FE-8410-4FB6-A821-021F147EA550}" type="pres">
      <dgm:prSet presAssocID="{9C406406-BEEA-43DF-9933-33751D77D3D2}" presName="cycle" presStyleCnt="0"/>
      <dgm:spPr/>
    </dgm:pt>
    <dgm:pt modelId="{8F6A6CBF-AD54-484D-A1B5-3173E13C606B}" type="pres">
      <dgm:prSet presAssocID="{9C406406-BEEA-43DF-9933-33751D77D3D2}" presName="centerShape" presStyleCnt="0"/>
      <dgm:spPr/>
    </dgm:pt>
    <dgm:pt modelId="{7D4D4395-1C80-444C-91B9-24C59957C4D6}" type="pres">
      <dgm:prSet presAssocID="{9C406406-BEEA-43DF-9933-33751D77D3D2}" presName="connSite" presStyleLbl="node1" presStyleIdx="0" presStyleCnt="4"/>
      <dgm:spPr/>
    </dgm:pt>
    <dgm:pt modelId="{F3444000-6543-408A-B515-C7071EDA1936}" type="pres">
      <dgm:prSet presAssocID="{9C406406-BEEA-43DF-9933-33751D77D3D2}" presName="visible" presStyleLbl="node1" presStyleIdx="0" presStyleCnt="4" custLinFactNeighborX="-10" custLinFactNeighborY="8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8DD73DC-CB5A-46E1-97F4-3BEE1CCCB2C6}" type="pres">
      <dgm:prSet presAssocID="{BD25F911-6385-4FFC-936E-986A744BE8C4}" presName="Name25" presStyleLbl="parChTrans1D1" presStyleIdx="0" presStyleCnt="3"/>
      <dgm:spPr/>
    </dgm:pt>
    <dgm:pt modelId="{9F3B8D39-9D29-4E08-8FA7-021B2F6332DF}" type="pres">
      <dgm:prSet presAssocID="{1F96FACC-ED8B-4CDB-AF41-B9B8E2557527}" presName="node" presStyleCnt="0"/>
      <dgm:spPr/>
    </dgm:pt>
    <dgm:pt modelId="{34DEAC73-641F-4586-AE71-F3AB96D054FB}" type="pres">
      <dgm:prSet presAssocID="{1F96FACC-ED8B-4CDB-AF41-B9B8E2557527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CD9E1497-8325-4DEC-A699-A7DFBE52B178}" type="pres">
      <dgm:prSet presAssocID="{1F96FACC-ED8B-4CDB-AF41-B9B8E2557527}" presName="childNode" presStyleLbl="revTx" presStyleIdx="0" presStyleCnt="0">
        <dgm:presLayoutVars>
          <dgm:bulletEnabled val="1"/>
        </dgm:presLayoutVars>
      </dgm:prSet>
      <dgm:spPr/>
    </dgm:pt>
    <dgm:pt modelId="{0FAAC8C4-1EA7-4645-B350-600EBD980735}" type="pres">
      <dgm:prSet presAssocID="{123BF0DA-AECD-476A-B4E0-5EF5B0695ABD}" presName="Name25" presStyleLbl="parChTrans1D1" presStyleIdx="1" presStyleCnt="3"/>
      <dgm:spPr/>
    </dgm:pt>
    <dgm:pt modelId="{456F4A05-D8AA-456C-B6AC-3BEB1404739E}" type="pres">
      <dgm:prSet presAssocID="{DC92AB09-1733-4A6B-A477-163ABC15B28B}" presName="node" presStyleCnt="0"/>
      <dgm:spPr/>
    </dgm:pt>
    <dgm:pt modelId="{71BF428E-5A0B-4412-A8A4-FF48EA3A21FE}" type="pres">
      <dgm:prSet presAssocID="{DC92AB09-1733-4A6B-A477-163ABC15B28B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22D2C3DF-4142-448D-A26D-67EB5944F51C}" type="pres">
      <dgm:prSet presAssocID="{DC92AB09-1733-4A6B-A477-163ABC15B28B}" presName="childNode" presStyleLbl="revTx" presStyleIdx="0" presStyleCnt="0">
        <dgm:presLayoutVars>
          <dgm:bulletEnabled val="1"/>
        </dgm:presLayoutVars>
      </dgm:prSet>
      <dgm:spPr/>
    </dgm:pt>
    <dgm:pt modelId="{CDA5A841-6D71-4133-864D-A4B637662291}" type="pres">
      <dgm:prSet presAssocID="{69A3DB13-D180-4D43-B18F-50E4F742DCB5}" presName="Name25" presStyleLbl="parChTrans1D1" presStyleIdx="2" presStyleCnt="3"/>
      <dgm:spPr/>
    </dgm:pt>
    <dgm:pt modelId="{E37DFACD-7398-438A-864D-6A1240177834}" type="pres">
      <dgm:prSet presAssocID="{541C3414-9680-4BF9-BA53-ABD17ECD3FEC}" presName="node" presStyleCnt="0"/>
      <dgm:spPr/>
    </dgm:pt>
    <dgm:pt modelId="{F8DDBD1B-7A82-4A8D-9A87-B6AF4928AF93}" type="pres">
      <dgm:prSet presAssocID="{541C3414-9680-4BF9-BA53-ABD17ECD3FE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69B9E82-9E42-4257-91A8-970BDDC5BAB8}" type="pres">
      <dgm:prSet presAssocID="{541C3414-9680-4BF9-BA53-ABD17ECD3FEC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AA3ED0E-80E6-4384-8B28-55BCE40602BA}" type="presOf" srcId="{DC92AB09-1733-4A6B-A477-163ABC15B28B}" destId="{71BF428E-5A0B-4412-A8A4-FF48EA3A21FE}" srcOrd="0" destOrd="0" presId="urn:microsoft.com/office/officeart/2005/8/layout/radial2"/>
    <dgm:cxn modelId="{34CE9F16-9DDA-4375-A1E9-DDC2FFE52227}" type="presOf" srcId="{9C406406-BEEA-43DF-9933-33751D77D3D2}" destId="{0F83DCD9-4579-468E-B282-F9D17FB73C57}" srcOrd="0" destOrd="0" presId="urn:microsoft.com/office/officeart/2005/8/layout/radial2"/>
    <dgm:cxn modelId="{6FE3DE18-F257-4D82-8F65-A00AB4E6AA1C}" type="presOf" srcId="{541C3414-9680-4BF9-BA53-ABD17ECD3FEC}" destId="{F8DDBD1B-7A82-4A8D-9A87-B6AF4928AF93}" srcOrd="0" destOrd="0" presId="urn:microsoft.com/office/officeart/2005/8/layout/radial2"/>
    <dgm:cxn modelId="{2922E43F-D382-4BEC-963D-8741987F5EE2}" srcId="{9C406406-BEEA-43DF-9933-33751D77D3D2}" destId="{DC92AB09-1733-4A6B-A477-163ABC15B28B}" srcOrd="1" destOrd="0" parTransId="{123BF0DA-AECD-476A-B4E0-5EF5B0695ABD}" sibTransId="{AB470BCF-06A3-421B-BAA4-D4D99322E599}"/>
    <dgm:cxn modelId="{EFB32444-C76B-4617-8778-5AB9C8EB31E9}" type="presOf" srcId="{69A3DB13-D180-4D43-B18F-50E4F742DCB5}" destId="{CDA5A841-6D71-4133-864D-A4B637662291}" srcOrd="0" destOrd="0" presId="urn:microsoft.com/office/officeart/2005/8/layout/radial2"/>
    <dgm:cxn modelId="{C5F76B55-E111-40CD-92DC-2FABF5D7D140}" type="presOf" srcId="{1F96FACC-ED8B-4CDB-AF41-B9B8E2557527}" destId="{34DEAC73-641F-4586-AE71-F3AB96D054FB}" srcOrd="0" destOrd="0" presId="urn:microsoft.com/office/officeart/2005/8/layout/radial2"/>
    <dgm:cxn modelId="{6EB3B979-708A-42DC-BFAA-C4F39CD7C1E9}" srcId="{9C406406-BEEA-43DF-9933-33751D77D3D2}" destId="{1F96FACC-ED8B-4CDB-AF41-B9B8E2557527}" srcOrd="0" destOrd="0" parTransId="{BD25F911-6385-4FFC-936E-986A744BE8C4}" sibTransId="{E3BF0536-2472-4B5B-8D1D-B10D15401963}"/>
    <dgm:cxn modelId="{DDF1E78E-CA5F-46E1-B374-DCFFA8CAC5C5}" type="presOf" srcId="{BD25F911-6385-4FFC-936E-986A744BE8C4}" destId="{68DD73DC-CB5A-46E1-97F4-3BEE1CCCB2C6}" srcOrd="0" destOrd="0" presId="urn:microsoft.com/office/officeart/2005/8/layout/radial2"/>
    <dgm:cxn modelId="{7DE8EDEE-E851-42BE-BA5C-A2B0EC97CE3A}" type="presOf" srcId="{123BF0DA-AECD-476A-B4E0-5EF5B0695ABD}" destId="{0FAAC8C4-1EA7-4645-B350-600EBD980735}" srcOrd="0" destOrd="0" presId="urn:microsoft.com/office/officeart/2005/8/layout/radial2"/>
    <dgm:cxn modelId="{A36AC8F0-00F5-46AF-ABFE-5C687891FB4C}" srcId="{9C406406-BEEA-43DF-9933-33751D77D3D2}" destId="{541C3414-9680-4BF9-BA53-ABD17ECD3FEC}" srcOrd="2" destOrd="0" parTransId="{69A3DB13-D180-4D43-B18F-50E4F742DCB5}" sibTransId="{49D4CA81-774F-4F7E-AEF6-E2BDBDF94C8C}"/>
    <dgm:cxn modelId="{3D551142-0FB1-411E-8109-382D84AB87DF}" type="presParOf" srcId="{0F83DCD9-4579-468E-B282-F9D17FB73C57}" destId="{FBB571FE-8410-4FB6-A821-021F147EA550}" srcOrd="0" destOrd="0" presId="urn:microsoft.com/office/officeart/2005/8/layout/radial2"/>
    <dgm:cxn modelId="{ABF3AE54-3BCD-47B0-81B9-8A9A008103FE}" type="presParOf" srcId="{FBB571FE-8410-4FB6-A821-021F147EA550}" destId="{8F6A6CBF-AD54-484D-A1B5-3173E13C606B}" srcOrd="0" destOrd="0" presId="urn:microsoft.com/office/officeart/2005/8/layout/radial2"/>
    <dgm:cxn modelId="{814B1114-858C-4D75-8F29-205D8510841D}" type="presParOf" srcId="{8F6A6CBF-AD54-484D-A1B5-3173E13C606B}" destId="{7D4D4395-1C80-444C-91B9-24C59957C4D6}" srcOrd="0" destOrd="0" presId="urn:microsoft.com/office/officeart/2005/8/layout/radial2"/>
    <dgm:cxn modelId="{BB343A7C-6A56-4109-A8EA-5E4DE63F85DD}" type="presParOf" srcId="{8F6A6CBF-AD54-484D-A1B5-3173E13C606B}" destId="{F3444000-6543-408A-B515-C7071EDA1936}" srcOrd="1" destOrd="0" presId="urn:microsoft.com/office/officeart/2005/8/layout/radial2"/>
    <dgm:cxn modelId="{9D38D829-907B-47B4-ABE4-C013AAE22649}" type="presParOf" srcId="{FBB571FE-8410-4FB6-A821-021F147EA550}" destId="{68DD73DC-CB5A-46E1-97F4-3BEE1CCCB2C6}" srcOrd="1" destOrd="0" presId="urn:microsoft.com/office/officeart/2005/8/layout/radial2"/>
    <dgm:cxn modelId="{61AA11A6-6E5E-4BCD-8F68-0A6931D9BF22}" type="presParOf" srcId="{FBB571FE-8410-4FB6-A821-021F147EA550}" destId="{9F3B8D39-9D29-4E08-8FA7-021B2F6332DF}" srcOrd="2" destOrd="0" presId="urn:microsoft.com/office/officeart/2005/8/layout/radial2"/>
    <dgm:cxn modelId="{1985485C-BEC8-42D0-A42C-769BE21E3CAF}" type="presParOf" srcId="{9F3B8D39-9D29-4E08-8FA7-021B2F6332DF}" destId="{34DEAC73-641F-4586-AE71-F3AB96D054FB}" srcOrd="0" destOrd="0" presId="urn:microsoft.com/office/officeart/2005/8/layout/radial2"/>
    <dgm:cxn modelId="{BF02868C-CADB-4422-A33C-9687A6664B94}" type="presParOf" srcId="{9F3B8D39-9D29-4E08-8FA7-021B2F6332DF}" destId="{CD9E1497-8325-4DEC-A699-A7DFBE52B178}" srcOrd="1" destOrd="0" presId="urn:microsoft.com/office/officeart/2005/8/layout/radial2"/>
    <dgm:cxn modelId="{F3884DA7-0DD4-4767-8759-EE203ED275DB}" type="presParOf" srcId="{FBB571FE-8410-4FB6-A821-021F147EA550}" destId="{0FAAC8C4-1EA7-4645-B350-600EBD980735}" srcOrd="3" destOrd="0" presId="urn:microsoft.com/office/officeart/2005/8/layout/radial2"/>
    <dgm:cxn modelId="{4B727DFE-E828-4EA2-99AD-02A89350DA4B}" type="presParOf" srcId="{FBB571FE-8410-4FB6-A821-021F147EA550}" destId="{456F4A05-D8AA-456C-B6AC-3BEB1404739E}" srcOrd="4" destOrd="0" presId="urn:microsoft.com/office/officeart/2005/8/layout/radial2"/>
    <dgm:cxn modelId="{843889BC-965D-4EE3-B56F-5AD962F9CC39}" type="presParOf" srcId="{456F4A05-D8AA-456C-B6AC-3BEB1404739E}" destId="{71BF428E-5A0B-4412-A8A4-FF48EA3A21FE}" srcOrd="0" destOrd="0" presId="urn:microsoft.com/office/officeart/2005/8/layout/radial2"/>
    <dgm:cxn modelId="{BD1C17C4-DAC7-45B7-823C-C37988A9E03B}" type="presParOf" srcId="{456F4A05-D8AA-456C-B6AC-3BEB1404739E}" destId="{22D2C3DF-4142-448D-A26D-67EB5944F51C}" srcOrd="1" destOrd="0" presId="urn:microsoft.com/office/officeart/2005/8/layout/radial2"/>
    <dgm:cxn modelId="{000765CA-593C-4C6C-AC3F-AE7B6C8307BD}" type="presParOf" srcId="{FBB571FE-8410-4FB6-A821-021F147EA550}" destId="{CDA5A841-6D71-4133-864D-A4B637662291}" srcOrd="5" destOrd="0" presId="urn:microsoft.com/office/officeart/2005/8/layout/radial2"/>
    <dgm:cxn modelId="{9B3C2874-0B49-4126-A7AC-07DD1A99BB33}" type="presParOf" srcId="{FBB571FE-8410-4FB6-A821-021F147EA550}" destId="{E37DFACD-7398-438A-864D-6A1240177834}" srcOrd="6" destOrd="0" presId="urn:microsoft.com/office/officeart/2005/8/layout/radial2"/>
    <dgm:cxn modelId="{795437D0-7A4F-4102-93DE-E9E44C6717E3}" type="presParOf" srcId="{E37DFACD-7398-438A-864D-6A1240177834}" destId="{F8DDBD1B-7A82-4A8D-9A87-B6AF4928AF93}" srcOrd="0" destOrd="0" presId="urn:microsoft.com/office/officeart/2005/8/layout/radial2"/>
    <dgm:cxn modelId="{77CF7ECB-95AD-4917-8C6E-EB7D6A907476}" type="presParOf" srcId="{E37DFACD-7398-438A-864D-6A1240177834}" destId="{469B9E82-9E42-4257-91A8-970BDDC5BAB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EBCF63-CEBD-40EA-A16D-781AC3E5FE05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5ACBC0-A56B-4A59-9C16-B944A1F7C7C1}">
      <dgm:prSet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pPr rtl="0"/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华南理工</a:t>
          </a:r>
        </a:p>
      </dgm:t>
    </dgm:pt>
    <dgm:pt modelId="{9F9B1D71-0C63-402E-95BB-345B06CA2449}" type="parTrans" cxnId="{F3D5BFB7-76DB-4A59-9E02-DFC353225795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7312E-143D-439A-B20C-C7F629E4ECDF}" type="sibTrans" cxnId="{F3D5BFB7-76DB-4A59-9E02-DFC35322579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rgbClr val="00B050"/>
          </a:solidFill>
        </a:ln>
      </dgm:spPr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5444AA-ED22-4F02-AF5D-198925ACBC08}">
      <dgm:prSet custT="1"/>
      <dgm:spPr>
        <a:solidFill>
          <a:schemeClr val="accent2">
            <a:lumMod val="75000"/>
          </a:schemeClr>
        </a:solidFill>
        <a:ln>
          <a:solidFill>
            <a:srgbClr val="C00000"/>
          </a:solidFill>
        </a:ln>
      </dgm:spPr>
      <dgm:t>
        <a:bodyPr/>
        <a:lstStyle/>
        <a:p>
          <a:pPr rtl="0"/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华南师范</a:t>
          </a:r>
        </a:p>
      </dgm:t>
    </dgm:pt>
    <dgm:pt modelId="{CBA1E91A-1759-4329-87BE-3C9F15688A89}" type="parTrans" cxnId="{A53B1962-AE04-4461-834B-EF6EE1D3BE5A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C98B8C-2427-4CA5-BA8C-0285B0368BDC}" type="sibTrans" cxnId="{A53B1962-AE04-4461-834B-EF6EE1D3BE5A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06BFB5-AE81-43B3-A64A-A2B06E359FA5}">
      <dgm:prSet custT="1"/>
      <dgm:spPr>
        <a:solidFill>
          <a:srgbClr val="F0720A"/>
        </a:solidFill>
        <a:ln>
          <a:solidFill>
            <a:srgbClr val="F0720A"/>
          </a:solidFill>
        </a:ln>
      </dgm:spPr>
      <dgm:t>
        <a:bodyPr/>
        <a:lstStyle/>
        <a:p>
          <a:pPr rtl="0"/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海南大学</a:t>
          </a:r>
        </a:p>
      </dgm:t>
    </dgm:pt>
    <dgm:pt modelId="{AF9D594D-77E6-4CF3-8743-3DA0ADFAC8C3}" type="parTrans" cxnId="{761391AE-A357-4A65-926C-191B1E480192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03508F-9F4D-4A66-AFE6-E5E087CED87C}" type="sibTrans" cxnId="{761391AE-A357-4A65-926C-191B1E480192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solidFill>
            <a:srgbClr val="F0720A"/>
          </a:solidFill>
        </a:ln>
      </dgm:spPr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342DE9-2611-48DA-BCF8-72D6FABA754F}">
      <dgm:prSet custT="1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rtl="0"/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惠州学院</a:t>
          </a:r>
        </a:p>
      </dgm:t>
    </dgm:pt>
    <dgm:pt modelId="{E512EDBC-69B0-41E6-9227-A08362A52CE2}" type="parTrans" cxnId="{8EEB0B09-3AC6-4A06-A118-DA0255914BF2}">
      <dgm:prSet/>
      <dgm:spPr/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2764EE-6B70-4273-BF07-7F1C45D0578B}" type="sibTrans" cxnId="{8EEB0B09-3AC6-4A06-A118-DA0255914BF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CN" altLang="en-US" sz="20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4A337B-0E53-4F79-9884-B4F1B4B5A091}" type="pres">
      <dgm:prSet presAssocID="{CCEBCF63-CEBD-40EA-A16D-781AC3E5FE05}" presName="Name0" presStyleCnt="0">
        <dgm:presLayoutVars>
          <dgm:chMax val="21"/>
          <dgm:chPref val="21"/>
        </dgm:presLayoutVars>
      </dgm:prSet>
      <dgm:spPr/>
    </dgm:pt>
    <dgm:pt modelId="{3714E270-18F9-40B6-A0B6-D6463F210164}" type="pres">
      <dgm:prSet presAssocID="{555ACBC0-A56B-4A59-9C16-B944A1F7C7C1}" presName="text1" presStyleCnt="0"/>
      <dgm:spPr/>
    </dgm:pt>
    <dgm:pt modelId="{7AEB80A0-45FD-407D-BD1D-63A908A3021F}" type="pres">
      <dgm:prSet presAssocID="{555ACBC0-A56B-4A59-9C16-B944A1F7C7C1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21C6D6E-43DA-4934-BB5D-73C8BB61493E}" type="pres">
      <dgm:prSet presAssocID="{555ACBC0-A56B-4A59-9C16-B944A1F7C7C1}" presName="textaccent1" presStyleCnt="0"/>
      <dgm:spPr/>
    </dgm:pt>
    <dgm:pt modelId="{0CC263D0-869D-42A7-B6B8-5C3E71E0E88B}" type="pres">
      <dgm:prSet presAssocID="{555ACBC0-A56B-4A59-9C16-B944A1F7C7C1}" presName="accentRepeatNode" presStyleLbl="solidAlignAcc1" presStyleIdx="0" presStyleCnt="8"/>
      <dgm:spPr/>
    </dgm:pt>
    <dgm:pt modelId="{8EBA04D9-179C-46B2-9C70-09F991E43B63}" type="pres">
      <dgm:prSet presAssocID="{9347312E-143D-439A-B20C-C7F629E4ECDF}" presName="image1" presStyleCnt="0"/>
      <dgm:spPr/>
    </dgm:pt>
    <dgm:pt modelId="{D8F3DE79-43CC-401F-B7AD-EF123BA89C6B}" type="pres">
      <dgm:prSet presAssocID="{9347312E-143D-439A-B20C-C7F629E4ECDF}" presName="imageRepeatNode" presStyleLbl="alignAcc1" presStyleIdx="0" presStyleCnt="4"/>
      <dgm:spPr/>
    </dgm:pt>
    <dgm:pt modelId="{105BBE5D-4669-431A-9D6D-B61C115A8326}" type="pres">
      <dgm:prSet presAssocID="{9347312E-143D-439A-B20C-C7F629E4ECDF}" presName="imageaccent1" presStyleCnt="0"/>
      <dgm:spPr/>
    </dgm:pt>
    <dgm:pt modelId="{70F5F41E-11E8-4581-87EA-561C0A7DBB93}" type="pres">
      <dgm:prSet presAssocID="{9347312E-143D-439A-B20C-C7F629E4ECDF}" presName="accentRepeatNode" presStyleLbl="solidAlignAcc1" presStyleIdx="1" presStyleCnt="8"/>
      <dgm:spPr/>
    </dgm:pt>
    <dgm:pt modelId="{41A63957-FE37-4AD7-908A-637730198CF5}" type="pres">
      <dgm:prSet presAssocID="{315444AA-ED22-4F02-AF5D-198925ACBC08}" presName="text2" presStyleCnt="0"/>
      <dgm:spPr/>
    </dgm:pt>
    <dgm:pt modelId="{8131F163-73BB-4935-922F-446A73C8F7C9}" type="pres">
      <dgm:prSet presAssocID="{315444AA-ED22-4F02-AF5D-198925ACBC08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943BE5B-0685-46BA-B7C3-603C68160940}" type="pres">
      <dgm:prSet presAssocID="{315444AA-ED22-4F02-AF5D-198925ACBC08}" presName="textaccent2" presStyleCnt="0"/>
      <dgm:spPr/>
    </dgm:pt>
    <dgm:pt modelId="{6795183B-E8AE-4614-B965-530920FAAF47}" type="pres">
      <dgm:prSet presAssocID="{315444AA-ED22-4F02-AF5D-198925ACBC08}" presName="accentRepeatNode" presStyleLbl="solidAlignAcc1" presStyleIdx="2" presStyleCnt="8"/>
      <dgm:spPr/>
    </dgm:pt>
    <dgm:pt modelId="{DE64F118-652D-4F6C-BE0A-DB098B74282A}" type="pres">
      <dgm:prSet presAssocID="{D0C98B8C-2427-4CA5-BA8C-0285B0368BDC}" presName="image2" presStyleCnt="0"/>
      <dgm:spPr/>
    </dgm:pt>
    <dgm:pt modelId="{E78A90C7-4B12-4E8E-AB2C-737467313FC8}" type="pres">
      <dgm:prSet presAssocID="{D0C98B8C-2427-4CA5-BA8C-0285B0368BDC}" presName="imageRepeatNode" presStyleLbl="alignAcc1" presStyleIdx="1" presStyleCnt="4"/>
      <dgm:spPr/>
    </dgm:pt>
    <dgm:pt modelId="{0DD9E69D-7E46-474E-A6E6-44141D70047F}" type="pres">
      <dgm:prSet presAssocID="{D0C98B8C-2427-4CA5-BA8C-0285B0368BDC}" presName="imageaccent2" presStyleCnt="0"/>
      <dgm:spPr/>
    </dgm:pt>
    <dgm:pt modelId="{9158E5DE-883D-4D89-A04D-73F2CF12C1AE}" type="pres">
      <dgm:prSet presAssocID="{D0C98B8C-2427-4CA5-BA8C-0285B0368BDC}" presName="accentRepeatNode" presStyleLbl="solidAlignAcc1" presStyleIdx="3" presStyleCnt="8"/>
      <dgm:spPr/>
    </dgm:pt>
    <dgm:pt modelId="{1E9F8B14-D035-437A-97BB-A929A48ADD9B}" type="pres">
      <dgm:prSet presAssocID="{0D06BFB5-AE81-43B3-A64A-A2B06E359FA5}" presName="text3" presStyleCnt="0"/>
      <dgm:spPr/>
    </dgm:pt>
    <dgm:pt modelId="{814BC7BA-9E69-4DA4-A836-065B8E507B29}" type="pres">
      <dgm:prSet presAssocID="{0D06BFB5-AE81-43B3-A64A-A2B06E359FA5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A69256E-43B5-49C0-8778-E540E962FCAB}" type="pres">
      <dgm:prSet presAssocID="{0D06BFB5-AE81-43B3-A64A-A2B06E359FA5}" presName="textaccent3" presStyleCnt="0"/>
      <dgm:spPr/>
    </dgm:pt>
    <dgm:pt modelId="{CB5AA2BF-F985-4CB9-84B0-0F1B50657CF5}" type="pres">
      <dgm:prSet presAssocID="{0D06BFB5-AE81-43B3-A64A-A2B06E359FA5}" presName="accentRepeatNode" presStyleLbl="solidAlignAcc1" presStyleIdx="4" presStyleCnt="8"/>
      <dgm:spPr/>
    </dgm:pt>
    <dgm:pt modelId="{3E423940-F71B-428F-80A3-D83A5FDB1838}" type="pres">
      <dgm:prSet presAssocID="{2203508F-9F4D-4A66-AFE6-E5E087CED87C}" presName="image3" presStyleCnt="0"/>
      <dgm:spPr/>
    </dgm:pt>
    <dgm:pt modelId="{39BE7ED1-EC93-4EDA-B246-51B37033DC0C}" type="pres">
      <dgm:prSet presAssocID="{2203508F-9F4D-4A66-AFE6-E5E087CED87C}" presName="imageRepeatNode" presStyleLbl="alignAcc1" presStyleIdx="2" presStyleCnt="4"/>
      <dgm:spPr/>
    </dgm:pt>
    <dgm:pt modelId="{13B23AAD-C2A8-4517-863A-3E38DCF2457C}" type="pres">
      <dgm:prSet presAssocID="{2203508F-9F4D-4A66-AFE6-E5E087CED87C}" presName="imageaccent3" presStyleCnt="0"/>
      <dgm:spPr/>
    </dgm:pt>
    <dgm:pt modelId="{E72740FE-D307-4FCF-9827-9642430D2BD0}" type="pres">
      <dgm:prSet presAssocID="{2203508F-9F4D-4A66-AFE6-E5E087CED87C}" presName="accentRepeatNode" presStyleLbl="solidAlignAcc1" presStyleIdx="5" presStyleCnt="8"/>
      <dgm:spPr/>
    </dgm:pt>
    <dgm:pt modelId="{4A3E4A2B-B1DD-4F11-AEB4-F25BE17958F6}" type="pres">
      <dgm:prSet presAssocID="{23342DE9-2611-48DA-BCF8-72D6FABA754F}" presName="text4" presStyleCnt="0"/>
      <dgm:spPr/>
    </dgm:pt>
    <dgm:pt modelId="{558A7FE2-8A8E-47B8-9F13-3D7DCD32A4AC}" type="pres">
      <dgm:prSet presAssocID="{23342DE9-2611-48DA-BCF8-72D6FABA754F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EAAD49A-3322-420B-8FE7-35A727495C06}" type="pres">
      <dgm:prSet presAssocID="{23342DE9-2611-48DA-BCF8-72D6FABA754F}" presName="textaccent4" presStyleCnt="0"/>
      <dgm:spPr/>
    </dgm:pt>
    <dgm:pt modelId="{7A4A5A87-9603-4689-8A42-137A0947D510}" type="pres">
      <dgm:prSet presAssocID="{23342DE9-2611-48DA-BCF8-72D6FABA754F}" presName="accentRepeatNode" presStyleLbl="solidAlignAcc1" presStyleIdx="6" presStyleCnt="8"/>
      <dgm:spPr/>
    </dgm:pt>
    <dgm:pt modelId="{E598BBB7-9AA6-46A6-84B9-35BDEAE8D508}" type="pres">
      <dgm:prSet presAssocID="{A72764EE-6B70-4273-BF07-7F1C45D0578B}" presName="image4" presStyleCnt="0"/>
      <dgm:spPr/>
    </dgm:pt>
    <dgm:pt modelId="{7A58D59D-FA86-49A6-8DCC-16477C081CD1}" type="pres">
      <dgm:prSet presAssocID="{A72764EE-6B70-4273-BF07-7F1C45D0578B}" presName="imageRepeatNode" presStyleLbl="alignAcc1" presStyleIdx="3" presStyleCnt="4"/>
      <dgm:spPr/>
    </dgm:pt>
    <dgm:pt modelId="{E28746CB-9762-4798-9EC5-85B0EC9B535E}" type="pres">
      <dgm:prSet presAssocID="{A72764EE-6B70-4273-BF07-7F1C45D0578B}" presName="imageaccent4" presStyleCnt="0"/>
      <dgm:spPr/>
    </dgm:pt>
    <dgm:pt modelId="{AA7AE1D9-B3C5-40E9-8E4C-5AF3297D50B4}" type="pres">
      <dgm:prSet presAssocID="{A72764EE-6B70-4273-BF07-7F1C45D0578B}" presName="accentRepeatNode" presStyleLbl="solidAlignAcc1" presStyleIdx="7" presStyleCnt="8"/>
      <dgm:spPr/>
    </dgm:pt>
  </dgm:ptLst>
  <dgm:cxnLst>
    <dgm:cxn modelId="{8EEB0B09-3AC6-4A06-A118-DA0255914BF2}" srcId="{CCEBCF63-CEBD-40EA-A16D-781AC3E5FE05}" destId="{23342DE9-2611-48DA-BCF8-72D6FABA754F}" srcOrd="3" destOrd="0" parTransId="{E512EDBC-69B0-41E6-9227-A08362A52CE2}" sibTransId="{A72764EE-6B70-4273-BF07-7F1C45D0578B}"/>
    <dgm:cxn modelId="{E8092623-5A0E-4DBA-8238-7B175FD9AC9B}" type="presOf" srcId="{2203508F-9F4D-4A66-AFE6-E5E087CED87C}" destId="{39BE7ED1-EC93-4EDA-B246-51B37033DC0C}" srcOrd="0" destOrd="0" presId="urn:microsoft.com/office/officeart/2008/layout/HexagonCluster"/>
    <dgm:cxn modelId="{AA632D27-E913-4F68-A85A-0B355448764E}" type="presOf" srcId="{555ACBC0-A56B-4A59-9C16-B944A1F7C7C1}" destId="{7AEB80A0-45FD-407D-BD1D-63A908A3021F}" srcOrd="0" destOrd="0" presId="urn:microsoft.com/office/officeart/2008/layout/HexagonCluster"/>
    <dgm:cxn modelId="{7F722C3A-08AD-44E6-A553-925C8CAE3C05}" type="presOf" srcId="{CCEBCF63-CEBD-40EA-A16D-781AC3E5FE05}" destId="{B04A337B-0E53-4F79-9884-B4F1B4B5A091}" srcOrd="0" destOrd="0" presId="urn:microsoft.com/office/officeart/2008/layout/HexagonCluster"/>
    <dgm:cxn modelId="{ED9CE73B-1BF5-46B5-AB76-4DEBC6704A3F}" type="presOf" srcId="{315444AA-ED22-4F02-AF5D-198925ACBC08}" destId="{8131F163-73BB-4935-922F-446A73C8F7C9}" srcOrd="0" destOrd="0" presId="urn:microsoft.com/office/officeart/2008/layout/HexagonCluster"/>
    <dgm:cxn modelId="{A53B1962-AE04-4461-834B-EF6EE1D3BE5A}" srcId="{CCEBCF63-CEBD-40EA-A16D-781AC3E5FE05}" destId="{315444AA-ED22-4F02-AF5D-198925ACBC08}" srcOrd="1" destOrd="0" parTransId="{CBA1E91A-1759-4329-87BE-3C9F15688A89}" sibTransId="{D0C98B8C-2427-4CA5-BA8C-0285B0368BDC}"/>
    <dgm:cxn modelId="{9A5F806A-90E8-4FEC-9E80-78D8F6EDC177}" type="presOf" srcId="{9347312E-143D-439A-B20C-C7F629E4ECDF}" destId="{D8F3DE79-43CC-401F-B7AD-EF123BA89C6B}" srcOrd="0" destOrd="0" presId="urn:microsoft.com/office/officeart/2008/layout/HexagonCluster"/>
    <dgm:cxn modelId="{9829F453-052F-4B69-AED0-1AA2C2D640E1}" type="presOf" srcId="{0D06BFB5-AE81-43B3-A64A-A2B06E359FA5}" destId="{814BC7BA-9E69-4DA4-A836-065B8E507B29}" srcOrd="0" destOrd="0" presId="urn:microsoft.com/office/officeart/2008/layout/HexagonCluster"/>
    <dgm:cxn modelId="{2AB4288A-CA3D-4144-BD48-41FCF6F744D3}" type="presOf" srcId="{D0C98B8C-2427-4CA5-BA8C-0285B0368BDC}" destId="{E78A90C7-4B12-4E8E-AB2C-737467313FC8}" srcOrd="0" destOrd="0" presId="urn:microsoft.com/office/officeart/2008/layout/HexagonCluster"/>
    <dgm:cxn modelId="{83BD65A7-0D2A-4426-8889-C1E84113CCBE}" type="presOf" srcId="{23342DE9-2611-48DA-BCF8-72D6FABA754F}" destId="{558A7FE2-8A8E-47B8-9F13-3D7DCD32A4AC}" srcOrd="0" destOrd="0" presId="urn:microsoft.com/office/officeart/2008/layout/HexagonCluster"/>
    <dgm:cxn modelId="{761391AE-A357-4A65-926C-191B1E480192}" srcId="{CCEBCF63-CEBD-40EA-A16D-781AC3E5FE05}" destId="{0D06BFB5-AE81-43B3-A64A-A2B06E359FA5}" srcOrd="2" destOrd="0" parTransId="{AF9D594D-77E6-4CF3-8743-3DA0ADFAC8C3}" sibTransId="{2203508F-9F4D-4A66-AFE6-E5E087CED87C}"/>
    <dgm:cxn modelId="{5C6F0BB6-FB82-4C78-B813-4610E2791D02}" type="presOf" srcId="{A72764EE-6B70-4273-BF07-7F1C45D0578B}" destId="{7A58D59D-FA86-49A6-8DCC-16477C081CD1}" srcOrd="0" destOrd="0" presId="urn:microsoft.com/office/officeart/2008/layout/HexagonCluster"/>
    <dgm:cxn modelId="{F3D5BFB7-76DB-4A59-9E02-DFC353225795}" srcId="{CCEBCF63-CEBD-40EA-A16D-781AC3E5FE05}" destId="{555ACBC0-A56B-4A59-9C16-B944A1F7C7C1}" srcOrd="0" destOrd="0" parTransId="{9F9B1D71-0C63-402E-95BB-345B06CA2449}" sibTransId="{9347312E-143D-439A-B20C-C7F629E4ECDF}"/>
    <dgm:cxn modelId="{8F803682-9CC5-4D33-AEC3-D69932B6C5DE}" type="presParOf" srcId="{B04A337B-0E53-4F79-9884-B4F1B4B5A091}" destId="{3714E270-18F9-40B6-A0B6-D6463F210164}" srcOrd="0" destOrd="0" presId="urn:microsoft.com/office/officeart/2008/layout/HexagonCluster"/>
    <dgm:cxn modelId="{336B8A38-F057-4062-9DB0-B9CD5B3BD00A}" type="presParOf" srcId="{3714E270-18F9-40B6-A0B6-D6463F210164}" destId="{7AEB80A0-45FD-407D-BD1D-63A908A3021F}" srcOrd="0" destOrd="0" presId="urn:microsoft.com/office/officeart/2008/layout/HexagonCluster"/>
    <dgm:cxn modelId="{248D4890-3BDC-45D6-8512-AEA9F225AB63}" type="presParOf" srcId="{B04A337B-0E53-4F79-9884-B4F1B4B5A091}" destId="{121C6D6E-43DA-4934-BB5D-73C8BB61493E}" srcOrd="1" destOrd="0" presId="urn:microsoft.com/office/officeart/2008/layout/HexagonCluster"/>
    <dgm:cxn modelId="{07E133B1-C877-4278-8D1A-486DB142E570}" type="presParOf" srcId="{121C6D6E-43DA-4934-BB5D-73C8BB61493E}" destId="{0CC263D0-869D-42A7-B6B8-5C3E71E0E88B}" srcOrd="0" destOrd="0" presId="urn:microsoft.com/office/officeart/2008/layout/HexagonCluster"/>
    <dgm:cxn modelId="{7F460EDE-8B05-4275-AD37-A2D54149A39C}" type="presParOf" srcId="{B04A337B-0E53-4F79-9884-B4F1B4B5A091}" destId="{8EBA04D9-179C-46B2-9C70-09F991E43B63}" srcOrd="2" destOrd="0" presId="urn:microsoft.com/office/officeart/2008/layout/HexagonCluster"/>
    <dgm:cxn modelId="{1D6FE550-6D55-4345-BAD1-8989DBDCEB5E}" type="presParOf" srcId="{8EBA04D9-179C-46B2-9C70-09F991E43B63}" destId="{D8F3DE79-43CC-401F-B7AD-EF123BA89C6B}" srcOrd="0" destOrd="0" presId="urn:microsoft.com/office/officeart/2008/layout/HexagonCluster"/>
    <dgm:cxn modelId="{16172865-A48E-4ECA-9B2B-E892BC1221A5}" type="presParOf" srcId="{B04A337B-0E53-4F79-9884-B4F1B4B5A091}" destId="{105BBE5D-4669-431A-9D6D-B61C115A8326}" srcOrd="3" destOrd="0" presId="urn:microsoft.com/office/officeart/2008/layout/HexagonCluster"/>
    <dgm:cxn modelId="{A1367DCB-D00D-4252-94FE-CB28FCBBE911}" type="presParOf" srcId="{105BBE5D-4669-431A-9D6D-B61C115A8326}" destId="{70F5F41E-11E8-4581-87EA-561C0A7DBB93}" srcOrd="0" destOrd="0" presId="urn:microsoft.com/office/officeart/2008/layout/HexagonCluster"/>
    <dgm:cxn modelId="{0F088339-65B2-41FC-9D14-966B15A46B74}" type="presParOf" srcId="{B04A337B-0E53-4F79-9884-B4F1B4B5A091}" destId="{41A63957-FE37-4AD7-908A-637730198CF5}" srcOrd="4" destOrd="0" presId="urn:microsoft.com/office/officeart/2008/layout/HexagonCluster"/>
    <dgm:cxn modelId="{D8108C7D-82F9-4B1D-B752-3B9EA17280E8}" type="presParOf" srcId="{41A63957-FE37-4AD7-908A-637730198CF5}" destId="{8131F163-73BB-4935-922F-446A73C8F7C9}" srcOrd="0" destOrd="0" presId="urn:microsoft.com/office/officeart/2008/layout/HexagonCluster"/>
    <dgm:cxn modelId="{A42AD894-89EA-4522-B45F-78255D3B2F42}" type="presParOf" srcId="{B04A337B-0E53-4F79-9884-B4F1B4B5A091}" destId="{1943BE5B-0685-46BA-B7C3-603C68160940}" srcOrd="5" destOrd="0" presId="urn:microsoft.com/office/officeart/2008/layout/HexagonCluster"/>
    <dgm:cxn modelId="{0DA2A69E-BEC8-494E-BF46-BEE289776ECF}" type="presParOf" srcId="{1943BE5B-0685-46BA-B7C3-603C68160940}" destId="{6795183B-E8AE-4614-B965-530920FAAF47}" srcOrd="0" destOrd="0" presId="urn:microsoft.com/office/officeart/2008/layout/HexagonCluster"/>
    <dgm:cxn modelId="{737FE764-0C97-42A7-A8A0-8AE9602186EF}" type="presParOf" srcId="{B04A337B-0E53-4F79-9884-B4F1B4B5A091}" destId="{DE64F118-652D-4F6C-BE0A-DB098B74282A}" srcOrd="6" destOrd="0" presId="urn:microsoft.com/office/officeart/2008/layout/HexagonCluster"/>
    <dgm:cxn modelId="{29CC496F-ECE5-4DEA-AA8D-BF425FCAFF4D}" type="presParOf" srcId="{DE64F118-652D-4F6C-BE0A-DB098B74282A}" destId="{E78A90C7-4B12-4E8E-AB2C-737467313FC8}" srcOrd="0" destOrd="0" presId="urn:microsoft.com/office/officeart/2008/layout/HexagonCluster"/>
    <dgm:cxn modelId="{CE677565-77AA-4013-81B2-C87AA5318050}" type="presParOf" srcId="{B04A337B-0E53-4F79-9884-B4F1B4B5A091}" destId="{0DD9E69D-7E46-474E-A6E6-44141D70047F}" srcOrd="7" destOrd="0" presId="urn:microsoft.com/office/officeart/2008/layout/HexagonCluster"/>
    <dgm:cxn modelId="{BCD83D80-DE95-4E35-BCA9-391002F111FB}" type="presParOf" srcId="{0DD9E69D-7E46-474E-A6E6-44141D70047F}" destId="{9158E5DE-883D-4D89-A04D-73F2CF12C1AE}" srcOrd="0" destOrd="0" presId="urn:microsoft.com/office/officeart/2008/layout/HexagonCluster"/>
    <dgm:cxn modelId="{FFFF95B3-7732-440C-A5E3-68FE97FF1B43}" type="presParOf" srcId="{B04A337B-0E53-4F79-9884-B4F1B4B5A091}" destId="{1E9F8B14-D035-437A-97BB-A929A48ADD9B}" srcOrd="8" destOrd="0" presId="urn:microsoft.com/office/officeart/2008/layout/HexagonCluster"/>
    <dgm:cxn modelId="{99DACD72-C378-4D39-BB05-7833331DFC06}" type="presParOf" srcId="{1E9F8B14-D035-437A-97BB-A929A48ADD9B}" destId="{814BC7BA-9E69-4DA4-A836-065B8E507B29}" srcOrd="0" destOrd="0" presId="urn:microsoft.com/office/officeart/2008/layout/HexagonCluster"/>
    <dgm:cxn modelId="{C91E381B-8816-4A72-8EAF-9B4B8945D802}" type="presParOf" srcId="{B04A337B-0E53-4F79-9884-B4F1B4B5A091}" destId="{CA69256E-43B5-49C0-8778-E540E962FCAB}" srcOrd="9" destOrd="0" presId="urn:microsoft.com/office/officeart/2008/layout/HexagonCluster"/>
    <dgm:cxn modelId="{7AF6B93F-DAD8-47CA-94AB-D24BB5FF7B7C}" type="presParOf" srcId="{CA69256E-43B5-49C0-8778-E540E962FCAB}" destId="{CB5AA2BF-F985-4CB9-84B0-0F1B50657CF5}" srcOrd="0" destOrd="0" presId="urn:microsoft.com/office/officeart/2008/layout/HexagonCluster"/>
    <dgm:cxn modelId="{1CC65BB7-2991-4F78-85D5-16954083F60E}" type="presParOf" srcId="{B04A337B-0E53-4F79-9884-B4F1B4B5A091}" destId="{3E423940-F71B-428F-80A3-D83A5FDB1838}" srcOrd="10" destOrd="0" presId="urn:microsoft.com/office/officeart/2008/layout/HexagonCluster"/>
    <dgm:cxn modelId="{BFA7ED86-ED87-4141-B0AF-BB5BCFCF2C5D}" type="presParOf" srcId="{3E423940-F71B-428F-80A3-D83A5FDB1838}" destId="{39BE7ED1-EC93-4EDA-B246-51B37033DC0C}" srcOrd="0" destOrd="0" presId="urn:microsoft.com/office/officeart/2008/layout/HexagonCluster"/>
    <dgm:cxn modelId="{1823E3AC-0484-4E37-A18D-ABF26F46BD62}" type="presParOf" srcId="{B04A337B-0E53-4F79-9884-B4F1B4B5A091}" destId="{13B23AAD-C2A8-4517-863A-3E38DCF2457C}" srcOrd="11" destOrd="0" presId="urn:microsoft.com/office/officeart/2008/layout/HexagonCluster"/>
    <dgm:cxn modelId="{AD762E01-3F6B-4B97-B729-25ECDCA914C2}" type="presParOf" srcId="{13B23AAD-C2A8-4517-863A-3E38DCF2457C}" destId="{E72740FE-D307-4FCF-9827-9642430D2BD0}" srcOrd="0" destOrd="0" presId="urn:microsoft.com/office/officeart/2008/layout/HexagonCluster"/>
    <dgm:cxn modelId="{FA1A1745-DAF6-40AA-A582-01E80093503B}" type="presParOf" srcId="{B04A337B-0E53-4F79-9884-B4F1B4B5A091}" destId="{4A3E4A2B-B1DD-4F11-AEB4-F25BE17958F6}" srcOrd="12" destOrd="0" presId="urn:microsoft.com/office/officeart/2008/layout/HexagonCluster"/>
    <dgm:cxn modelId="{6304DEC2-18DC-47C8-9B68-260A55B7A200}" type="presParOf" srcId="{4A3E4A2B-B1DD-4F11-AEB4-F25BE17958F6}" destId="{558A7FE2-8A8E-47B8-9F13-3D7DCD32A4AC}" srcOrd="0" destOrd="0" presId="urn:microsoft.com/office/officeart/2008/layout/HexagonCluster"/>
    <dgm:cxn modelId="{B2F5FB8C-3A39-4AC7-9DD0-7FC03B188719}" type="presParOf" srcId="{B04A337B-0E53-4F79-9884-B4F1B4B5A091}" destId="{DEAAD49A-3322-420B-8FE7-35A727495C06}" srcOrd="13" destOrd="0" presId="urn:microsoft.com/office/officeart/2008/layout/HexagonCluster"/>
    <dgm:cxn modelId="{79605648-A1D4-4B23-B8B4-D964A996057A}" type="presParOf" srcId="{DEAAD49A-3322-420B-8FE7-35A727495C06}" destId="{7A4A5A87-9603-4689-8A42-137A0947D510}" srcOrd="0" destOrd="0" presId="urn:microsoft.com/office/officeart/2008/layout/HexagonCluster"/>
    <dgm:cxn modelId="{2B1E5661-4145-45DA-978D-AEA32AE0AB94}" type="presParOf" srcId="{B04A337B-0E53-4F79-9884-B4F1B4B5A091}" destId="{E598BBB7-9AA6-46A6-84B9-35BDEAE8D508}" srcOrd="14" destOrd="0" presId="urn:microsoft.com/office/officeart/2008/layout/HexagonCluster"/>
    <dgm:cxn modelId="{959F05C1-7B24-4A46-9C9E-1ADFC555FE4F}" type="presParOf" srcId="{E598BBB7-9AA6-46A6-84B9-35BDEAE8D508}" destId="{7A58D59D-FA86-49A6-8DCC-16477C081CD1}" srcOrd="0" destOrd="0" presId="urn:microsoft.com/office/officeart/2008/layout/HexagonCluster"/>
    <dgm:cxn modelId="{43808883-D385-4872-8029-19E54BA18322}" type="presParOf" srcId="{B04A337B-0E53-4F79-9884-B4F1B4B5A091}" destId="{E28746CB-9762-4798-9EC5-85B0EC9B535E}" srcOrd="15" destOrd="0" presId="urn:microsoft.com/office/officeart/2008/layout/HexagonCluster"/>
    <dgm:cxn modelId="{598A4FBF-247B-44C8-AABF-D8FC328DBA56}" type="presParOf" srcId="{E28746CB-9762-4798-9EC5-85B0EC9B535E}" destId="{AA7AE1D9-B3C5-40E9-8E4C-5AF3297D50B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5ABA07-27A1-4822-BFF3-681DAB10A2BC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BA9BEE-4760-4A2D-AB27-758B9BFCAA4F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董事会秘书处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1D3DB6-6EEB-492B-A6AC-F0072F05195D}" type="parTrans" cxnId="{F3413C10-A06D-421D-A4D0-EDDB61AF7B1B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278481-2791-4B29-8225-EE3BB7C4DE54}" type="sibTrans" cxnId="{F3413C10-A06D-421D-A4D0-EDDB61AF7B1B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1B0625-556A-4756-9E2E-FCDF55C29C6F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审计检查中心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148F52-E60B-4AFC-9D3F-BEF4F762FECB}" type="parTrans" cxnId="{19F3D44B-AAD5-41DE-867D-5417E6F95289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9DAB01-E8F2-4EE3-B7E0-C7052E7B0CB5}" type="sibTrans" cxnId="{19F3D44B-AAD5-41DE-867D-5417E6F95289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204A41-715D-45AB-81E0-E7451E713598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营销中心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6CFE95-3D93-4E3F-9B73-5D056CD5E170}" type="parTrans" cxnId="{CB6036C3-961C-4C03-946D-69EB2F1D1A74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4FAE83-C20C-43BA-9A43-E52B7B460EA2}" type="sibTrans" cxnId="{CB6036C3-961C-4C03-946D-69EB2F1D1A74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597C53-D220-44CF-8B32-760B236678B9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投资管理中心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8F2A20-5269-49A7-98B7-9E3318FCA497}" type="parTrans" cxnId="{B70C3B87-9515-4731-9877-8A77408D39E8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33032F-1840-479A-8515-52C4E69F2F42}" type="sibTrans" cxnId="{B70C3B87-9515-4731-9877-8A77408D39E8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734846-C619-46C1-8DDE-3600630C5D7A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</a:p>
      </dgm:t>
    </dgm:pt>
    <dgm:pt modelId="{2BA4F8D8-AEAA-43F8-A38F-FC3E87B9035D}" type="parTrans" cxnId="{71B48938-BFDB-4FCE-AAB5-CBADC4ABCC0B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86949C-6C4B-4978-AEC8-C695F70C118C}" type="sibTrans" cxnId="{71B48938-BFDB-4FCE-AAB5-CBADC4ABCC0B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580DE8-1AF3-42D7-A6CB-3B41F9D80772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FE3DB7-063E-404C-8C93-C6A49EB98C6C}" type="parTrans" cxnId="{135909E8-E120-46E5-A4B7-FDF5F1959828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228705-BEFC-4DB7-85F0-4B2310E86E47}" type="sibTrans" cxnId="{135909E8-E120-46E5-A4B7-FDF5F1959828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2DF78E-C37D-487C-BC93-E57AC53DEEBA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研发技术中心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318B11-7C41-428E-8F04-AD46E266B28D}" type="parTrans" cxnId="{45593D19-A97D-4101-B1DF-2346F50CFAB2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47F541-42EC-45B6-B3E5-8F371A4FDF15}" type="sibTrans" cxnId="{45593D19-A97D-4101-B1DF-2346F50CFAB2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FD452B-B411-46EE-8700-CFC5B65E3EB8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采购中心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6D828D-F2A2-4D87-9CC6-0A87B7C9996B}" type="parTrans" cxnId="{61B67100-DDE6-48A7-AC42-95DA49C7B234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4E3E48-74E9-4E75-A72B-3128296E1870}" type="sibTrans" cxnId="{61B67100-DDE6-48A7-AC42-95DA49C7B234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A049B3-2B65-4299-84D3-429C73276004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制造中心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15E642-2C84-4D36-A643-45993DEFD1E3}" type="parTrans" cxnId="{B15BBBD4-8800-4C68-A1E3-11FF7DF680D6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3EBF2B-8781-4909-B33C-BA9E9F19B472}" type="sibTrans" cxnId="{B15BBBD4-8800-4C68-A1E3-11FF7DF680D6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567872-0BCA-4367-BED7-235883848345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品质中心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801F77-E1E6-42FB-837F-56CBB4C28590}" type="parTrans" cxnId="{5699E7A7-BD36-4207-AE46-F220E9F00CC2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84BF9-CC01-4B40-81B7-65D69B24CACC}" type="sibTrans" cxnId="{5699E7A7-BD36-4207-AE46-F220E9F00CC2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7E4BA7-661D-4854-AF0C-137B725E939E}">
      <dgm:prSet custT="1"/>
      <dgm:spPr>
        <a:solidFill>
          <a:srgbClr val="F0720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信息技术中心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798C0A-33CD-4339-A1EF-4582022F5256}" type="parTrans" cxnId="{10BA2B67-0222-4781-9EF6-AF4D8AED0CEB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C67A71-9432-469D-A66B-DBDA4411C50E}" type="sibTrans" cxnId="{10BA2B67-0222-4781-9EF6-AF4D8AED0CEB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5F14FD-5FF6-4BE3-B00D-AF2D937E01AE}">
      <dgm:prSet custT="1"/>
      <dgm:spPr>
        <a:solidFill>
          <a:srgbClr val="116A89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kumimoji="0" lang="zh-CN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行政管理中心</a:t>
          </a:r>
          <a:endParaRPr lang="zh-CN" alt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77D951-8550-4B0A-A345-71173DEF132E}" type="parTrans" cxnId="{B07364B4-3B7F-4AA6-A393-FD492A445E44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C44595-D83D-4368-BCF1-27F3F66DE6DA}" type="sibTrans" cxnId="{B07364B4-3B7F-4AA6-A393-FD492A445E44}">
      <dgm:prSet custT="1"/>
      <dgm:spPr/>
      <dgm:t>
        <a:bodyPr/>
        <a:lstStyle/>
        <a:p>
          <a:endParaRPr lang="zh-CN" altLang="en-US" sz="16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63ADF9-5F21-47AE-874E-F63128246C29}" type="pres">
      <dgm:prSet presAssocID="{1B5ABA07-27A1-4822-BFF3-681DAB10A2BC}" presName="cycle" presStyleCnt="0">
        <dgm:presLayoutVars>
          <dgm:dir/>
          <dgm:resizeHandles val="exact"/>
        </dgm:presLayoutVars>
      </dgm:prSet>
      <dgm:spPr/>
    </dgm:pt>
    <dgm:pt modelId="{F8E5718F-F9B0-4158-91E2-54444E2DB116}" type="pres">
      <dgm:prSet presAssocID="{4CBA9BEE-4760-4A2D-AB27-758B9BFCAA4F}" presName="node" presStyleLbl="node1" presStyleIdx="0" presStyleCnt="12">
        <dgm:presLayoutVars>
          <dgm:bulletEnabled val="1"/>
        </dgm:presLayoutVars>
      </dgm:prSet>
      <dgm:spPr/>
    </dgm:pt>
    <dgm:pt modelId="{AEBE33C8-B2A6-4662-AEA5-34BF8F612D57}" type="pres">
      <dgm:prSet presAssocID="{11278481-2791-4B29-8225-EE3BB7C4DE54}" presName="sibTrans" presStyleLbl="sibTrans2D1" presStyleIdx="0" presStyleCnt="12"/>
      <dgm:spPr/>
    </dgm:pt>
    <dgm:pt modelId="{816340FE-54DF-4B56-A239-BFFA8E407376}" type="pres">
      <dgm:prSet presAssocID="{11278481-2791-4B29-8225-EE3BB7C4DE54}" presName="connectorText" presStyleLbl="sibTrans2D1" presStyleIdx="0" presStyleCnt="12"/>
      <dgm:spPr/>
    </dgm:pt>
    <dgm:pt modelId="{1D7CA7FB-DAF4-4910-A010-64988CE2875F}" type="pres">
      <dgm:prSet presAssocID="{CD1B0625-556A-4756-9E2E-FCDF55C29C6F}" presName="node" presStyleLbl="node1" presStyleIdx="1" presStyleCnt="12">
        <dgm:presLayoutVars>
          <dgm:bulletEnabled val="1"/>
        </dgm:presLayoutVars>
      </dgm:prSet>
      <dgm:spPr/>
    </dgm:pt>
    <dgm:pt modelId="{102C5776-714A-4AFE-B99E-CC970D08321C}" type="pres">
      <dgm:prSet presAssocID="{A79DAB01-E8F2-4EE3-B7E0-C7052E7B0CB5}" presName="sibTrans" presStyleLbl="sibTrans2D1" presStyleIdx="1" presStyleCnt="12"/>
      <dgm:spPr/>
    </dgm:pt>
    <dgm:pt modelId="{BCBD9070-ED74-46D6-B924-8D778649DE06}" type="pres">
      <dgm:prSet presAssocID="{A79DAB01-E8F2-4EE3-B7E0-C7052E7B0CB5}" presName="connectorText" presStyleLbl="sibTrans2D1" presStyleIdx="1" presStyleCnt="12"/>
      <dgm:spPr/>
    </dgm:pt>
    <dgm:pt modelId="{1F39732B-E548-4F24-A754-6A348167A2F2}" type="pres">
      <dgm:prSet presAssocID="{E8204A41-715D-45AB-81E0-E7451E713598}" presName="node" presStyleLbl="node1" presStyleIdx="2" presStyleCnt="12">
        <dgm:presLayoutVars>
          <dgm:bulletEnabled val="1"/>
        </dgm:presLayoutVars>
      </dgm:prSet>
      <dgm:spPr/>
    </dgm:pt>
    <dgm:pt modelId="{F6D7DD6B-D6B3-4511-A895-57030C820518}" type="pres">
      <dgm:prSet presAssocID="{164FAE83-C20C-43BA-9A43-E52B7B460EA2}" presName="sibTrans" presStyleLbl="sibTrans2D1" presStyleIdx="2" presStyleCnt="12"/>
      <dgm:spPr/>
    </dgm:pt>
    <dgm:pt modelId="{5225729B-2553-4354-BDC0-EC39C030A526}" type="pres">
      <dgm:prSet presAssocID="{164FAE83-C20C-43BA-9A43-E52B7B460EA2}" presName="connectorText" presStyleLbl="sibTrans2D1" presStyleIdx="2" presStyleCnt="12"/>
      <dgm:spPr/>
    </dgm:pt>
    <dgm:pt modelId="{9C82E0DF-444B-44F9-A98C-4464846222C5}" type="pres">
      <dgm:prSet presAssocID="{6D597C53-D220-44CF-8B32-760B236678B9}" presName="node" presStyleLbl="node1" presStyleIdx="3" presStyleCnt="12">
        <dgm:presLayoutVars>
          <dgm:bulletEnabled val="1"/>
        </dgm:presLayoutVars>
      </dgm:prSet>
      <dgm:spPr/>
    </dgm:pt>
    <dgm:pt modelId="{73F82F8E-9408-480C-8F39-A6D28DE4D084}" type="pres">
      <dgm:prSet presAssocID="{9033032F-1840-479A-8515-52C4E69F2F42}" presName="sibTrans" presStyleLbl="sibTrans2D1" presStyleIdx="3" presStyleCnt="12"/>
      <dgm:spPr/>
    </dgm:pt>
    <dgm:pt modelId="{D84DA1D8-BE30-4429-81EB-83597ED58A94}" type="pres">
      <dgm:prSet presAssocID="{9033032F-1840-479A-8515-52C4E69F2F42}" presName="connectorText" presStyleLbl="sibTrans2D1" presStyleIdx="3" presStyleCnt="12"/>
      <dgm:spPr/>
    </dgm:pt>
    <dgm:pt modelId="{18721139-483A-41E8-8D83-39074CA233AB}" type="pres">
      <dgm:prSet presAssocID="{BB734846-C619-46C1-8DDE-3600630C5D7A}" presName="node" presStyleLbl="node1" presStyleIdx="4" presStyleCnt="12">
        <dgm:presLayoutVars>
          <dgm:bulletEnabled val="1"/>
        </dgm:presLayoutVars>
      </dgm:prSet>
      <dgm:spPr/>
    </dgm:pt>
    <dgm:pt modelId="{C8F9CA14-8520-46A6-A911-3594744167B7}" type="pres">
      <dgm:prSet presAssocID="{B086949C-6C4B-4978-AEC8-C695F70C118C}" presName="sibTrans" presStyleLbl="sibTrans2D1" presStyleIdx="4" presStyleCnt="12"/>
      <dgm:spPr/>
    </dgm:pt>
    <dgm:pt modelId="{419A9448-98C4-43F9-ADF1-311A240C6031}" type="pres">
      <dgm:prSet presAssocID="{B086949C-6C4B-4978-AEC8-C695F70C118C}" presName="connectorText" presStyleLbl="sibTrans2D1" presStyleIdx="4" presStyleCnt="12"/>
      <dgm:spPr/>
    </dgm:pt>
    <dgm:pt modelId="{17F57BC9-19CB-45FE-A736-E586415E2617}" type="pres">
      <dgm:prSet presAssocID="{45580DE8-1AF3-42D7-A6CB-3B41F9D80772}" presName="node" presStyleLbl="node1" presStyleIdx="5" presStyleCnt="12">
        <dgm:presLayoutVars>
          <dgm:bulletEnabled val="1"/>
        </dgm:presLayoutVars>
      </dgm:prSet>
      <dgm:spPr/>
    </dgm:pt>
    <dgm:pt modelId="{1F18BA3D-33CF-41A3-83D5-F632995FC2BF}" type="pres">
      <dgm:prSet presAssocID="{7E228705-BEFC-4DB7-85F0-4B2310E86E47}" presName="sibTrans" presStyleLbl="sibTrans2D1" presStyleIdx="5" presStyleCnt="12"/>
      <dgm:spPr/>
    </dgm:pt>
    <dgm:pt modelId="{4A8F464C-44BD-4B4D-8E21-249FDFEFE6F7}" type="pres">
      <dgm:prSet presAssocID="{7E228705-BEFC-4DB7-85F0-4B2310E86E47}" presName="connectorText" presStyleLbl="sibTrans2D1" presStyleIdx="5" presStyleCnt="12"/>
      <dgm:spPr/>
    </dgm:pt>
    <dgm:pt modelId="{C014DEDD-92C6-4177-8A1A-01E9952EFC40}" type="pres">
      <dgm:prSet presAssocID="{EF2DF78E-C37D-487C-BC93-E57AC53DEEBA}" presName="node" presStyleLbl="node1" presStyleIdx="6" presStyleCnt="12">
        <dgm:presLayoutVars>
          <dgm:bulletEnabled val="1"/>
        </dgm:presLayoutVars>
      </dgm:prSet>
      <dgm:spPr/>
    </dgm:pt>
    <dgm:pt modelId="{4BE17A06-C76B-4AB4-9DC4-1440A7446ED6}" type="pres">
      <dgm:prSet presAssocID="{7547F541-42EC-45B6-B3E5-8F371A4FDF15}" presName="sibTrans" presStyleLbl="sibTrans2D1" presStyleIdx="6" presStyleCnt="12"/>
      <dgm:spPr/>
    </dgm:pt>
    <dgm:pt modelId="{BB5EC072-BCA0-4A32-83F2-EC170639CE1B}" type="pres">
      <dgm:prSet presAssocID="{7547F541-42EC-45B6-B3E5-8F371A4FDF15}" presName="connectorText" presStyleLbl="sibTrans2D1" presStyleIdx="6" presStyleCnt="12"/>
      <dgm:spPr/>
    </dgm:pt>
    <dgm:pt modelId="{4E1E7F05-34D2-4C24-98BF-04F0F2684690}" type="pres">
      <dgm:prSet presAssocID="{C4FD452B-B411-46EE-8700-CFC5B65E3EB8}" presName="node" presStyleLbl="node1" presStyleIdx="7" presStyleCnt="12">
        <dgm:presLayoutVars>
          <dgm:bulletEnabled val="1"/>
        </dgm:presLayoutVars>
      </dgm:prSet>
      <dgm:spPr/>
    </dgm:pt>
    <dgm:pt modelId="{C92D8414-6A5F-48CB-AFCC-F530C0D9EA3D}" type="pres">
      <dgm:prSet presAssocID="{F44E3E48-74E9-4E75-A72B-3128296E1870}" presName="sibTrans" presStyleLbl="sibTrans2D1" presStyleIdx="7" presStyleCnt="12"/>
      <dgm:spPr/>
    </dgm:pt>
    <dgm:pt modelId="{C7B760C0-986E-4155-9600-53570338EDE9}" type="pres">
      <dgm:prSet presAssocID="{F44E3E48-74E9-4E75-A72B-3128296E1870}" presName="connectorText" presStyleLbl="sibTrans2D1" presStyleIdx="7" presStyleCnt="12"/>
      <dgm:spPr/>
    </dgm:pt>
    <dgm:pt modelId="{97981615-B295-4EA6-8241-23FD35BB3110}" type="pres">
      <dgm:prSet presAssocID="{7BA049B3-2B65-4299-84D3-429C73276004}" presName="node" presStyleLbl="node1" presStyleIdx="8" presStyleCnt="12">
        <dgm:presLayoutVars>
          <dgm:bulletEnabled val="1"/>
        </dgm:presLayoutVars>
      </dgm:prSet>
      <dgm:spPr/>
    </dgm:pt>
    <dgm:pt modelId="{9574596F-FA80-41B3-BF1D-CB58D2794DC4}" type="pres">
      <dgm:prSet presAssocID="{8B3EBF2B-8781-4909-B33C-BA9E9F19B472}" presName="sibTrans" presStyleLbl="sibTrans2D1" presStyleIdx="8" presStyleCnt="12"/>
      <dgm:spPr/>
    </dgm:pt>
    <dgm:pt modelId="{DF805788-5A8F-4E31-8A48-F42D69454410}" type="pres">
      <dgm:prSet presAssocID="{8B3EBF2B-8781-4909-B33C-BA9E9F19B472}" presName="connectorText" presStyleLbl="sibTrans2D1" presStyleIdx="8" presStyleCnt="12"/>
      <dgm:spPr/>
    </dgm:pt>
    <dgm:pt modelId="{4FB6EB54-710D-445E-8AFE-4055BD635E9C}" type="pres">
      <dgm:prSet presAssocID="{BD567872-0BCA-4367-BED7-235883848345}" presName="node" presStyleLbl="node1" presStyleIdx="9" presStyleCnt="12">
        <dgm:presLayoutVars>
          <dgm:bulletEnabled val="1"/>
        </dgm:presLayoutVars>
      </dgm:prSet>
      <dgm:spPr/>
    </dgm:pt>
    <dgm:pt modelId="{01B5862F-8F2E-4A89-A6AD-1009563BD25D}" type="pres">
      <dgm:prSet presAssocID="{87684BF9-CC01-4B40-81B7-65D69B24CACC}" presName="sibTrans" presStyleLbl="sibTrans2D1" presStyleIdx="9" presStyleCnt="12"/>
      <dgm:spPr/>
    </dgm:pt>
    <dgm:pt modelId="{F46EEE19-5FD2-4651-A654-92A426AAF329}" type="pres">
      <dgm:prSet presAssocID="{87684BF9-CC01-4B40-81B7-65D69B24CACC}" presName="connectorText" presStyleLbl="sibTrans2D1" presStyleIdx="9" presStyleCnt="12"/>
      <dgm:spPr/>
    </dgm:pt>
    <dgm:pt modelId="{8FB46029-5732-4D14-88B3-0EB110F89174}" type="pres">
      <dgm:prSet presAssocID="{7A7E4BA7-661D-4854-AF0C-137B725E939E}" presName="node" presStyleLbl="node1" presStyleIdx="10" presStyleCnt="12">
        <dgm:presLayoutVars>
          <dgm:bulletEnabled val="1"/>
        </dgm:presLayoutVars>
      </dgm:prSet>
      <dgm:spPr/>
    </dgm:pt>
    <dgm:pt modelId="{D0298B01-4E53-4F2B-B38C-595DA97373EF}" type="pres">
      <dgm:prSet presAssocID="{5BC67A71-9432-469D-A66B-DBDA4411C50E}" presName="sibTrans" presStyleLbl="sibTrans2D1" presStyleIdx="10" presStyleCnt="12"/>
      <dgm:spPr/>
    </dgm:pt>
    <dgm:pt modelId="{B60912BE-23BB-4180-A394-D01825B51197}" type="pres">
      <dgm:prSet presAssocID="{5BC67A71-9432-469D-A66B-DBDA4411C50E}" presName="connectorText" presStyleLbl="sibTrans2D1" presStyleIdx="10" presStyleCnt="12"/>
      <dgm:spPr/>
    </dgm:pt>
    <dgm:pt modelId="{33F5A1E6-05C0-4070-9485-3A585CFA9BE4}" type="pres">
      <dgm:prSet presAssocID="{CC5F14FD-5FF6-4BE3-B00D-AF2D937E01AE}" presName="node" presStyleLbl="node1" presStyleIdx="11" presStyleCnt="12">
        <dgm:presLayoutVars>
          <dgm:bulletEnabled val="1"/>
        </dgm:presLayoutVars>
      </dgm:prSet>
      <dgm:spPr/>
    </dgm:pt>
    <dgm:pt modelId="{2D8E95ED-5EFF-47C5-B379-4B0773DBC769}" type="pres">
      <dgm:prSet presAssocID="{19C44595-D83D-4368-BCF1-27F3F66DE6DA}" presName="sibTrans" presStyleLbl="sibTrans2D1" presStyleIdx="11" presStyleCnt="12"/>
      <dgm:spPr/>
    </dgm:pt>
    <dgm:pt modelId="{72E6669F-F77C-4FB3-9C07-247A56A07825}" type="pres">
      <dgm:prSet presAssocID="{19C44595-D83D-4368-BCF1-27F3F66DE6DA}" presName="connectorText" presStyleLbl="sibTrans2D1" presStyleIdx="11" presStyleCnt="12"/>
      <dgm:spPr/>
    </dgm:pt>
  </dgm:ptLst>
  <dgm:cxnLst>
    <dgm:cxn modelId="{61B67100-DDE6-48A7-AC42-95DA49C7B234}" srcId="{1B5ABA07-27A1-4822-BFF3-681DAB10A2BC}" destId="{C4FD452B-B411-46EE-8700-CFC5B65E3EB8}" srcOrd="7" destOrd="0" parTransId="{356D828D-F2A2-4D87-9CC6-0A87B7C9996B}" sibTransId="{F44E3E48-74E9-4E75-A72B-3128296E1870}"/>
    <dgm:cxn modelId="{D55F040B-0EB7-41FD-8992-617DBCED3630}" type="presOf" srcId="{8B3EBF2B-8781-4909-B33C-BA9E9F19B472}" destId="{9574596F-FA80-41B3-BF1D-CB58D2794DC4}" srcOrd="0" destOrd="0" presId="urn:microsoft.com/office/officeart/2005/8/layout/cycle2"/>
    <dgm:cxn modelId="{8AFEE30C-9763-472A-B08D-04F7691E25B9}" type="presOf" srcId="{B086949C-6C4B-4978-AEC8-C695F70C118C}" destId="{419A9448-98C4-43F9-ADF1-311A240C6031}" srcOrd="1" destOrd="0" presId="urn:microsoft.com/office/officeart/2005/8/layout/cycle2"/>
    <dgm:cxn modelId="{3F20F50D-2304-4E4C-A14A-C1867BA46059}" type="presOf" srcId="{164FAE83-C20C-43BA-9A43-E52B7B460EA2}" destId="{5225729B-2553-4354-BDC0-EC39C030A526}" srcOrd="1" destOrd="0" presId="urn:microsoft.com/office/officeart/2005/8/layout/cycle2"/>
    <dgm:cxn modelId="{437D480E-FCB4-431D-81D9-D9785C305688}" type="presOf" srcId="{19C44595-D83D-4368-BCF1-27F3F66DE6DA}" destId="{2D8E95ED-5EFF-47C5-B379-4B0773DBC769}" srcOrd="0" destOrd="0" presId="urn:microsoft.com/office/officeart/2005/8/layout/cycle2"/>
    <dgm:cxn modelId="{1B87BB0F-DF36-4120-A4AC-B1A5B1E117C0}" type="presOf" srcId="{87684BF9-CC01-4B40-81B7-65D69B24CACC}" destId="{01B5862F-8F2E-4A89-A6AD-1009563BD25D}" srcOrd="0" destOrd="0" presId="urn:microsoft.com/office/officeart/2005/8/layout/cycle2"/>
    <dgm:cxn modelId="{F3413C10-A06D-421D-A4D0-EDDB61AF7B1B}" srcId="{1B5ABA07-27A1-4822-BFF3-681DAB10A2BC}" destId="{4CBA9BEE-4760-4A2D-AB27-758B9BFCAA4F}" srcOrd="0" destOrd="0" parTransId="{5F1D3DB6-6EEB-492B-A6AC-F0072F05195D}" sibTransId="{11278481-2791-4B29-8225-EE3BB7C4DE54}"/>
    <dgm:cxn modelId="{45593D19-A97D-4101-B1DF-2346F50CFAB2}" srcId="{1B5ABA07-27A1-4822-BFF3-681DAB10A2BC}" destId="{EF2DF78E-C37D-487C-BC93-E57AC53DEEBA}" srcOrd="6" destOrd="0" parTransId="{D8318B11-7C41-428E-8F04-AD46E266B28D}" sibTransId="{7547F541-42EC-45B6-B3E5-8F371A4FDF15}"/>
    <dgm:cxn modelId="{45DA4323-C323-412D-9237-C72F17717ECA}" type="presOf" srcId="{7E228705-BEFC-4DB7-85F0-4B2310E86E47}" destId="{4A8F464C-44BD-4B4D-8E21-249FDFEFE6F7}" srcOrd="1" destOrd="0" presId="urn:microsoft.com/office/officeart/2005/8/layout/cycle2"/>
    <dgm:cxn modelId="{E3F9AA28-3F9B-45DF-A7DA-A7C7EF04A531}" type="presOf" srcId="{7BA049B3-2B65-4299-84D3-429C73276004}" destId="{97981615-B295-4EA6-8241-23FD35BB3110}" srcOrd="0" destOrd="0" presId="urn:microsoft.com/office/officeart/2005/8/layout/cycle2"/>
    <dgm:cxn modelId="{E3B6322C-2A59-4178-8FBC-5B4C81C73976}" type="presOf" srcId="{A79DAB01-E8F2-4EE3-B7E0-C7052E7B0CB5}" destId="{BCBD9070-ED74-46D6-B924-8D778649DE06}" srcOrd="1" destOrd="0" presId="urn:microsoft.com/office/officeart/2005/8/layout/cycle2"/>
    <dgm:cxn modelId="{92650F30-1A38-419F-88A2-5E0CBAEF0413}" type="presOf" srcId="{F44E3E48-74E9-4E75-A72B-3128296E1870}" destId="{C92D8414-6A5F-48CB-AFCC-F530C0D9EA3D}" srcOrd="0" destOrd="0" presId="urn:microsoft.com/office/officeart/2005/8/layout/cycle2"/>
    <dgm:cxn modelId="{71B48938-BFDB-4FCE-AAB5-CBADC4ABCC0B}" srcId="{1B5ABA07-27A1-4822-BFF3-681DAB10A2BC}" destId="{BB734846-C619-46C1-8DDE-3600630C5D7A}" srcOrd="4" destOrd="0" parTransId="{2BA4F8D8-AEAA-43F8-A38F-FC3E87B9035D}" sibTransId="{B086949C-6C4B-4978-AEC8-C695F70C118C}"/>
    <dgm:cxn modelId="{B192533E-AB11-46EA-9786-508126D616C7}" type="presOf" srcId="{4CBA9BEE-4760-4A2D-AB27-758B9BFCAA4F}" destId="{F8E5718F-F9B0-4158-91E2-54444E2DB116}" srcOrd="0" destOrd="0" presId="urn:microsoft.com/office/officeart/2005/8/layout/cycle2"/>
    <dgm:cxn modelId="{54120265-FB23-4FB5-9962-A2471C925726}" type="presOf" srcId="{7A7E4BA7-661D-4854-AF0C-137B725E939E}" destId="{8FB46029-5732-4D14-88B3-0EB110F89174}" srcOrd="0" destOrd="0" presId="urn:microsoft.com/office/officeart/2005/8/layout/cycle2"/>
    <dgm:cxn modelId="{10BA2B67-0222-4781-9EF6-AF4D8AED0CEB}" srcId="{1B5ABA07-27A1-4822-BFF3-681DAB10A2BC}" destId="{7A7E4BA7-661D-4854-AF0C-137B725E939E}" srcOrd="10" destOrd="0" parTransId="{2E798C0A-33CD-4339-A1EF-4582022F5256}" sibTransId="{5BC67A71-9432-469D-A66B-DBDA4411C50E}"/>
    <dgm:cxn modelId="{19F3D44B-AAD5-41DE-867D-5417E6F95289}" srcId="{1B5ABA07-27A1-4822-BFF3-681DAB10A2BC}" destId="{CD1B0625-556A-4756-9E2E-FCDF55C29C6F}" srcOrd="1" destOrd="0" parTransId="{C3148F52-E60B-4AFC-9D3F-BEF4F762FECB}" sibTransId="{A79DAB01-E8F2-4EE3-B7E0-C7052E7B0CB5}"/>
    <dgm:cxn modelId="{073F4C50-5F6D-4159-AE95-6101F2D3A841}" type="presOf" srcId="{19C44595-D83D-4368-BCF1-27F3F66DE6DA}" destId="{72E6669F-F77C-4FB3-9C07-247A56A07825}" srcOrd="1" destOrd="0" presId="urn:microsoft.com/office/officeart/2005/8/layout/cycle2"/>
    <dgm:cxn modelId="{0D847B77-D7AD-46C5-AEF9-903386B4AE26}" type="presOf" srcId="{6D597C53-D220-44CF-8B32-760B236678B9}" destId="{9C82E0DF-444B-44F9-A98C-4464846222C5}" srcOrd="0" destOrd="0" presId="urn:microsoft.com/office/officeart/2005/8/layout/cycle2"/>
    <dgm:cxn modelId="{E367B878-5CC8-4D92-A2C8-B695F4A22E49}" type="presOf" srcId="{11278481-2791-4B29-8225-EE3BB7C4DE54}" destId="{AEBE33C8-B2A6-4662-AEA5-34BF8F612D57}" srcOrd="0" destOrd="0" presId="urn:microsoft.com/office/officeart/2005/8/layout/cycle2"/>
    <dgm:cxn modelId="{812E9479-A5D1-4F5B-9F34-DFDF45746B36}" type="presOf" srcId="{C4FD452B-B411-46EE-8700-CFC5B65E3EB8}" destId="{4E1E7F05-34D2-4C24-98BF-04F0F2684690}" srcOrd="0" destOrd="0" presId="urn:microsoft.com/office/officeart/2005/8/layout/cycle2"/>
    <dgm:cxn modelId="{13C3825A-A6C6-4455-A637-0263B288876B}" type="presOf" srcId="{5BC67A71-9432-469D-A66B-DBDA4411C50E}" destId="{D0298B01-4E53-4F2B-B38C-595DA97373EF}" srcOrd="0" destOrd="0" presId="urn:microsoft.com/office/officeart/2005/8/layout/cycle2"/>
    <dgm:cxn modelId="{9F0FB77B-268B-4A2F-AEFB-0C0E7E4549B8}" type="presOf" srcId="{45580DE8-1AF3-42D7-A6CB-3B41F9D80772}" destId="{17F57BC9-19CB-45FE-A736-E586415E2617}" srcOrd="0" destOrd="0" presId="urn:microsoft.com/office/officeart/2005/8/layout/cycle2"/>
    <dgm:cxn modelId="{B70C3B87-9515-4731-9877-8A77408D39E8}" srcId="{1B5ABA07-27A1-4822-BFF3-681DAB10A2BC}" destId="{6D597C53-D220-44CF-8B32-760B236678B9}" srcOrd="3" destOrd="0" parTransId="{FA8F2A20-5269-49A7-98B7-9E3318FCA497}" sibTransId="{9033032F-1840-479A-8515-52C4E69F2F42}"/>
    <dgm:cxn modelId="{2DB87A88-FB55-41B7-99FF-B554744D1BDE}" type="presOf" srcId="{A79DAB01-E8F2-4EE3-B7E0-C7052E7B0CB5}" destId="{102C5776-714A-4AFE-B99E-CC970D08321C}" srcOrd="0" destOrd="0" presId="urn:microsoft.com/office/officeart/2005/8/layout/cycle2"/>
    <dgm:cxn modelId="{ACE3FA89-23C7-4FB4-A4A9-6C0D511A1304}" type="presOf" srcId="{CD1B0625-556A-4756-9E2E-FCDF55C29C6F}" destId="{1D7CA7FB-DAF4-4910-A010-64988CE2875F}" srcOrd="0" destOrd="0" presId="urn:microsoft.com/office/officeart/2005/8/layout/cycle2"/>
    <dgm:cxn modelId="{2AC95B8C-E095-41FC-A7CB-C8CA91BF80DE}" type="presOf" srcId="{7547F541-42EC-45B6-B3E5-8F371A4FDF15}" destId="{BB5EC072-BCA0-4A32-83F2-EC170639CE1B}" srcOrd="1" destOrd="0" presId="urn:microsoft.com/office/officeart/2005/8/layout/cycle2"/>
    <dgm:cxn modelId="{9EC30D92-DA49-4822-A000-28F387A34740}" type="presOf" srcId="{B086949C-6C4B-4978-AEC8-C695F70C118C}" destId="{C8F9CA14-8520-46A6-A911-3594744167B7}" srcOrd="0" destOrd="0" presId="urn:microsoft.com/office/officeart/2005/8/layout/cycle2"/>
    <dgm:cxn modelId="{25408999-3CF3-422D-9EBE-55F7C2766D7E}" type="presOf" srcId="{9033032F-1840-479A-8515-52C4E69F2F42}" destId="{D84DA1D8-BE30-4429-81EB-83597ED58A94}" srcOrd="1" destOrd="0" presId="urn:microsoft.com/office/officeart/2005/8/layout/cycle2"/>
    <dgm:cxn modelId="{414AEEA5-5709-4ADD-89EE-4A7382D5420F}" type="presOf" srcId="{EF2DF78E-C37D-487C-BC93-E57AC53DEEBA}" destId="{C014DEDD-92C6-4177-8A1A-01E9952EFC40}" srcOrd="0" destOrd="0" presId="urn:microsoft.com/office/officeart/2005/8/layout/cycle2"/>
    <dgm:cxn modelId="{5699E7A7-BD36-4207-AE46-F220E9F00CC2}" srcId="{1B5ABA07-27A1-4822-BFF3-681DAB10A2BC}" destId="{BD567872-0BCA-4367-BED7-235883848345}" srcOrd="9" destOrd="0" parTransId="{49801F77-E1E6-42FB-837F-56CBB4C28590}" sibTransId="{87684BF9-CC01-4B40-81B7-65D69B24CACC}"/>
    <dgm:cxn modelId="{B07364B4-3B7F-4AA6-A393-FD492A445E44}" srcId="{1B5ABA07-27A1-4822-BFF3-681DAB10A2BC}" destId="{CC5F14FD-5FF6-4BE3-B00D-AF2D937E01AE}" srcOrd="11" destOrd="0" parTransId="{F177D951-8550-4B0A-A345-71173DEF132E}" sibTransId="{19C44595-D83D-4368-BCF1-27F3F66DE6DA}"/>
    <dgm:cxn modelId="{C8B37CB6-196E-4D44-B78D-28A3151FB09C}" type="presOf" srcId="{F44E3E48-74E9-4E75-A72B-3128296E1870}" destId="{C7B760C0-986E-4155-9600-53570338EDE9}" srcOrd="1" destOrd="0" presId="urn:microsoft.com/office/officeart/2005/8/layout/cycle2"/>
    <dgm:cxn modelId="{FD28E9B8-9643-40AC-8CFE-F466324DB8B4}" type="presOf" srcId="{7547F541-42EC-45B6-B3E5-8F371A4FDF15}" destId="{4BE17A06-C76B-4AB4-9DC4-1440A7446ED6}" srcOrd="0" destOrd="0" presId="urn:microsoft.com/office/officeart/2005/8/layout/cycle2"/>
    <dgm:cxn modelId="{FFBB9AC0-205C-42CC-947F-7AF989373B5D}" type="presOf" srcId="{BD567872-0BCA-4367-BED7-235883848345}" destId="{4FB6EB54-710D-445E-8AFE-4055BD635E9C}" srcOrd="0" destOrd="0" presId="urn:microsoft.com/office/officeart/2005/8/layout/cycle2"/>
    <dgm:cxn modelId="{BD8EC3C2-C0B0-4781-A3B9-F4C94C41DBD9}" type="presOf" srcId="{BB734846-C619-46C1-8DDE-3600630C5D7A}" destId="{18721139-483A-41E8-8D83-39074CA233AB}" srcOrd="0" destOrd="0" presId="urn:microsoft.com/office/officeart/2005/8/layout/cycle2"/>
    <dgm:cxn modelId="{CB6036C3-961C-4C03-946D-69EB2F1D1A74}" srcId="{1B5ABA07-27A1-4822-BFF3-681DAB10A2BC}" destId="{E8204A41-715D-45AB-81E0-E7451E713598}" srcOrd="2" destOrd="0" parTransId="{8B6CFE95-3D93-4E3F-9B73-5D056CD5E170}" sibTransId="{164FAE83-C20C-43BA-9A43-E52B7B460EA2}"/>
    <dgm:cxn modelId="{BB041DCE-DD39-4ECB-A469-5AE727AD1BDE}" type="presOf" srcId="{1B5ABA07-27A1-4822-BFF3-681DAB10A2BC}" destId="{0B63ADF9-5F21-47AE-874E-F63128246C29}" srcOrd="0" destOrd="0" presId="urn:microsoft.com/office/officeart/2005/8/layout/cycle2"/>
    <dgm:cxn modelId="{F94BE6D0-907A-4CDC-9741-9F634417E47C}" type="presOf" srcId="{7E228705-BEFC-4DB7-85F0-4B2310E86E47}" destId="{1F18BA3D-33CF-41A3-83D5-F632995FC2BF}" srcOrd="0" destOrd="0" presId="urn:microsoft.com/office/officeart/2005/8/layout/cycle2"/>
    <dgm:cxn modelId="{B15BBBD4-8800-4C68-A1E3-11FF7DF680D6}" srcId="{1B5ABA07-27A1-4822-BFF3-681DAB10A2BC}" destId="{7BA049B3-2B65-4299-84D3-429C73276004}" srcOrd="8" destOrd="0" parTransId="{7E15E642-2C84-4D36-A643-45993DEFD1E3}" sibTransId="{8B3EBF2B-8781-4909-B33C-BA9E9F19B472}"/>
    <dgm:cxn modelId="{38D5ECD5-F0C9-423A-BE4A-197B65417C89}" type="presOf" srcId="{8B3EBF2B-8781-4909-B33C-BA9E9F19B472}" destId="{DF805788-5A8F-4E31-8A48-F42D69454410}" srcOrd="1" destOrd="0" presId="urn:microsoft.com/office/officeart/2005/8/layout/cycle2"/>
    <dgm:cxn modelId="{5178B2DD-6729-4256-974C-2F7D3B067A2A}" type="presOf" srcId="{5BC67A71-9432-469D-A66B-DBDA4411C50E}" destId="{B60912BE-23BB-4180-A394-D01825B51197}" srcOrd="1" destOrd="0" presId="urn:microsoft.com/office/officeart/2005/8/layout/cycle2"/>
    <dgm:cxn modelId="{135909E8-E120-46E5-A4B7-FDF5F1959828}" srcId="{1B5ABA07-27A1-4822-BFF3-681DAB10A2BC}" destId="{45580DE8-1AF3-42D7-A6CB-3B41F9D80772}" srcOrd="5" destOrd="0" parTransId="{4AFE3DB7-063E-404C-8C93-C6A49EB98C6C}" sibTransId="{7E228705-BEFC-4DB7-85F0-4B2310E86E47}"/>
    <dgm:cxn modelId="{2A13D5E8-5627-4350-8982-9C0C2EC99ED1}" type="presOf" srcId="{9033032F-1840-479A-8515-52C4E69F2F42}" destId="{73F82F8E-9408-480C-8F39-A6D28DE4D084}" srcOrd="0" destOrd="0" presId="urn:microsoft.com/office/officeart/2005/8/layout/cycle2"/>
    <dgm:cxn modelId="{256DBAEB-80AD-4066-B999-260EE52814B3}" type="presOf" srcId="{87684BF9-CC01-4B40-81B7-65D69B24CACC}" destId="{F46EEE19-5FD2-4651-A654-92A426AAF329}" srcOrd="1" destOrd="0" presId="urn:microsoft.com/office/officeart/2005/8/layout/cycle2"/>
    <dgm:cxn modelId="{6D7123ED-032F-43E9-A6F9-F5AF60BDEBCE}" type="presOf" srcId="{11278481-2791-4B29-8225-EE3BB7C4DE54}" destId="{816340FE-54DF-4B56-A239-BFFA8E407376}" srcOrd="1" destOrd="0" presId="urn:microsoft.com/office/officeart/2005/8/layout/cycle2"/>
    <dgm:cxn modelId="{BB9151F8-BE6B-4B3F-B097-C9EB6345730B}" type="presOf" srcId="{CC5F14FD-5FF6-4BE3-B00D-AF2D937E01AE}" destId="{33F5A1E6-05C0-4070-9485-3A585CFA9BE4}" srcOrd="0" destOrd="0" presId="urn:microsoft.com/office/officeart/2005/8/layout/cycle2"/>
    <dgm:cxn modelId="{A843A1FC-FF15-4C6A-A256-EF10986F8A2B}" type="presOf" srcId="{E8204A41-715D-45AB-81E0-E7451E713598}" destId="{1F39732B-E548-4F24-A754-6A348167A2F2}" srcOrd="0" destOrd="0" presId="urn:microsoft.com/office/officeart/2005/8/layout/cycle2"/>
    <dgm:cxn modelId="{55B0E0FE-3C92-48D1-9CCA-9D005F3C005E}" type="presOf" srcId="{164FAE83-C20C-43BA-9A43-E52B7B460EA2}" destId="{F6D7DD6B-D6B3-4511-A895-57030C820518}" srcOrd="0" destOrd="0" presId="urn:microsoft.com/office/officeart/2005/8/layout/cycle2"/>
    <dgm:cxn modelId="{682C63D5-6DF8-48E2-A01B-C9337343BF65}" type="presParOf" srcId="{0B63ADF9-5F21-47AE-874E-F63128246C29}" destId="{F8E5718F-F9B0-4158-91E2-54444E2DB116}" srcOrd="0" destOrd="0" presId="urn:microsoft.com/office/officeart/2005/8/layout/cycle2"/>
    <dgm:cxn modelId="{4395AFDF-453A-47B3-B1FA-FEEEEE431B90}" type="presParOf" srcId="{0B63ADF9-5F21-47AE-874E-F63128246C29}" destId="{AEBE33C8-B2A6-4662-AEA5-34BF8F612D57}" srcOrd="1" destOrd="0" presId="urn:microsoft.com/office/officeart/2005/8/layout/cycle2"/>
    <dgm:cxn modelId="{84BB2E7F-396D-4618-8EE2-2D446CF6A781}" type="presParOf" srcId="{AEBE33C8-B2A6-4662-AEA5-34BF8F612D57}" destId="{816340FE-54DF-4B56-A239-BFFA8E407376}" srcOrd="0" destOrd="0" presId="urn:microsoft.com/office/officeart/2005/8/layout/cycle2"/>
    <dgm:cxn modelId="{1FEF5F89-1BE3-4105-980E-4EC14218925F}" type="presParOf" srcId="{0B63ADF9-5F21-47AE-874E-F63128246C29}" destId="{1D7CA7FB-DAF4-4910-A010-64988CE2875F}" srcOrd="2" destOrd="0" presId="urn:microsoft.com/office/officeart/2005/8/layout/cycle2"/>
    <dgm:cxn modelId="{D6E1AB83-240B-4157-80AB-2B63538510C3}" type="presParOf" srcId="{0B63ADF9-5F21-47AE-874E-F63128246C29}" destId="{102C5776-714A-4AFE-B99E-CC970D08321C}" srcOrd="3" destOrd="0" presId="urn:microsoft.com/office/officeart/2005/8/layout/cycle2"/>
    <dgm:cxn modelId="{07F28A6E-0BAA-4037-BE43-62EA7225BF1F}" type="presParOf" srcId="{102C5776-714A-4AFE-B99E-CC970D08321C}" destId="{BCBD9070-ED74-46D6-B924-8D778649DE06}" srcOrd="0" destOrd="0" presId="urn:microsoft.com/office/officeart/2005/8/layout/cycle2"/>
    <dgm:cxn modelId="{D6129824-18AA-487C-96D7-67AEC574A786}" type="presParOf" srcId="{0B63ADF9-5F21-47AE-874E-F63128246C29}" destId="{1F39732B-E548-4F24-A754-6A348167A2F2}" srcOrd="4" destOrd="0" presId="urn:microsoft.com/office/officeart/2005/8/layout/cycle2"/>
    <dgm:cxn modelId="{FF542E6B-0CE9-43D3-9027-ADEB71916723}" type="presParOf" srcId="{0B63ADF9-5F21-47AE-874E-F63128246C29}" destId="{F6D7DD6B-D6B3-4511-A895-57030C820518}" srcOrd="5" destOrd="0" presId="urn:microsoft.com/office/officeart/2005/8/layout/cycle2"/>
    <dgm:cxn modelId="{7275BB79-C0FC-47C1-8496-AD314BAE85C7}" type="presParOf" srcId="{F6D7DD6B-D6B3-4511-A895-57030C820518}" destId="{5225729B-2553-4354-BDC0-EC39C030A526}" srcOrd="0" destOrd="0" presId="urn:microsoft.com/office/officeart/2005/8/layout/cycle2"/>
    <dgm:cxn modelId="{E7F61BFE-E650-456C-A183-40F07121E27E}" type="presParOf" srcId="{0B63ADF9-5F21-47AE-874E-F63128246C29}" destId="{9C82E0DF-444B-44F9-A98C-4464846222C5}" srcOrd="6" destOrd="0" presId="urn:microsoft.com/office/officeart/2005/8/layout/cycle2"/>
    <dgm:cxn modelId="{170BD626-FCB6-4BB7-B551-5D66C24AA693}" type="presParOf" srcId="{0B63ADF9-5F21-47AE-874E-F63128246C29}" destId="{73F82F8E-9408-480C-8F39-A6D28DE4D084}" srcOrd="7" destOrd="0" presId="urn:microsoft.com/office/officeart/2005/8/layout/cycle2"/>
    <dgm:cxn modelId="{48BAA7AF-9C21-4732-8A27-CCA43DF54016}" type="presParOf" srcId="{73F82F8E-9408-480C-8F39-A6D28DE4D084}" destId="{D84DA1D8-BE30-4429-81EB-83597ED58A94}" srcOrd="0" destOrd="0" presId="urn:microsoft.com/office/officeart/2005/8/layout/cycle2"/>
    <dgm:cxn modelId="{1824EA14-E70B-4938-9081-D98D8AC436E0}" type="presParOf" srcId="{0B63ADF9-5F21-47AE-874E-F63128246C29}" destId="{18721139-483A-41E8-8D83-39074CA233AB}" srcOrd="8" destOrd="0" presId="urn:microsoft.com/office/officeart/2005/8/layout/cycle2"/>
    <dgm:cxn modelId="{AD143B31-F5AF-4D16-AE9A-5DCF2ECE1875}" type="presParOf" srcId="{0B63ADF9-5F21-47AE-874E-F63128246C29}" destId="{C8F9CA14-8520-46A6-A911-3594744167B7}" srcOrd="9" destOrd="0" presId="urn:microsoft.com/office/officeart/2005/8/layout/cycle2"/>
    <dgm:cxn modelId="{89205BF8-FF24-434B-965C-569A492CB15E}" type="presParOf" srcId="{C8F9CA14-8520-46A6-A911-3594744167B7}" destId="{419A9448-98C4-43F9-ADF1-311A240C6031}" srcOrd="0" destOrd="0" presId="urn:microsoft.com/office/officeart/2005/8/layout/cycle2"/>
    <dgm:cxn modelId="{022B96FB-EEEC-4B5B-874B-82A037D1A646}" type="presParOf" srcId="{0B63ADF9-5F21-47AE-874E-F63128246C29}" destId="{17F57BC9-19CB-45FE-A736-E586415E2617}" srcOrd="10" destOrd="0" presId="urn:microsoft.com/office/officeart/2005/8/layout/cycle2"/>
    <dgm:cxn modelId="{D5B32026-9CC5-4FC4-9DBA-0915A1197CA9}" type="presParOf" srcId="{0B63ADF9-5F21-47AE-874E-F63128246C29}" destId="{1F18BA3D-33CF-41A3-83D5-F632995FC2BF}" srcOrd="11" destOrd="0" presId="urn:microsoft.com/office/officeart/2005/8/layout/cycle2"/>
    <dgm:cxn modelId="{3E5E4E24-B533-44E8-B7BE-8AECDAD2EDDE}" type="presParOf" srcId="{1F18BA3D-33CF-41A3-83D5-F632995FC2BF}" destId="{4A8F464C-44BD-4B4D-8E21-249FDFEFE6F7}" srcOrd="0" destOrd="0" presId="urn:microsoft.com/office/officeart/2005/8/layout/cycle2"/>
    <dgm:cxn modelId="{439ABA25-D9CB-4C95-B6C5-2A59034EFE18}" type="presParOf" srcId="{0B63ADF9-5F21-47AE-874E-F63128246C29}" destId="{C014DEDD-92C6-4177-8A1A-01E9952EFC40}" srcOrd="12" destOrd="0" presId="urn:microsoft.com/office/officeart/2005/8/layout/cycle2"/>
    <dgm:cxn modelId="{930D5CCE-B35A-4D7B-BC9B-121F69606EC3}" type="presParOf" srcId="{0B63ADF9-5F21-47AE-874E-F63128246C29}" destId="{4BE17A06-C76B-4AB4-9DC4-1440A7446ED6}" srcOrd="13" destOrd="0" presId="urn:microsoft.com/office/officeart/2005/8/layout/cycle2"/>
    <dgm:cxn modelId="{A21774BC-C07A-4114-9470-DA76883A1BE8}" type="presParOf" srcId="{4BE17A06-C76B-4AB4-9DC4-1440A7446ED6}" destId="{BB5EC072-BCA0-4A32-83F2-EC170639CE1B}" srcOrd="0" destOrd="0" presId="urn:microsoft.com/office/officeart/2005/8/layout/cycle2"/>
    <dgm:cxn modelId="{16452A6B-C39C-43C0-A992-FA1A79456D0F}" type="presParOf" srcId="{0B63ADF9-5F21-47AE-874E-F63128246C29}" destId="{4E1E7F05-34D2-4C24-98BF-04F0F2684690}" srcOrd="14" destOrd="0" presId="urn:microsoft.com/office/officeart/2005/8/layout/cycle2"/>
    <dgm:cxn modelId="{A26E3D9B-03C8-4C2E-A4D3-4C31CFE40F16}" type="presParOf" srcId="{0B63ADF9-5F21-47AE-874E-F63128246C29}" destId="{C92D8414-6A5F-48CB-AFCC-F530C0D9EA3D}" srcOrd="15" destOrd="0" presId="urn:microsoft.com/office/officeart/2005/8/layout/cycle2"/>
    <dgm:cxn modelId="{EA627D29-83EA-4E9A-9672-116CFD386634}" type="presParOf" srcId="{C92D8414-6A5F-48CB-AFCC-F530C0D9EA3D}" destId="{C7B760C0-986E-4155-9600-53570338EDE9}" srcOrd="0" destOrd="0" presId="urn:microsoft.com/office/officeart/2005/8/layout/cycle2"/>
    <dgm:cxn modelId="{7EB1A113-2069-49ED-B433-743F1B42CA4B}" type="presParOf" srcId="{0B63ADF9-5F21-47AE-874E-F63128246C29}" destId="{97981615-B295-4EA6-8241-23FD35BB3110}" srcOrd="16" destOrd="0" presId="urn:microsoft.com/office/officeart/2005/8/layout/cycle2"/>
    <dgm:cxn modelId="{109AC3F3-55F2-4EFD-9C77-DB92F261A7B2}" type="presParOf" srcId="{0B63ADF9-5F21-47AE-874E-F63128246C29}" destId="{9574596F-FA80-41B3-BF1D-CB58D2794DC4}" srcOrd="17" destOrd="0" presId="urn:microsoft.com/office/officeart/2005/8/layout/cycle2"/>
    <dgm:cxn modelId="{22A500FA-9347-42D1-8579-272010827164}" type="presParOf" srcId="{9574596F-FA80-41B3-BF1D-CB58D2794DC4}" destId="{DF805788-5A8F-4E31-8A48-F42D69454410}" srcOrd="0" destOrd="0" presId="urn:microsoft.com/office/officeart/2005/8/layout/cycle2"/>
    <dgm:cxn modelId="{41666CCA-D0CB-4463-BE1E-B60509036734}" type="presParOf" srcId="{0B63ADF9-5F21-47AE-874E-F63128246C29}" destId="{4FB6EB54-710D-445E-8AFE-4055BD635E9C}" srcOrd="18" destOrd="0" presId="urn:microsoft.com/office/officeart/2005/8/layout/cycle2"/>
    <dgm:cxn modelId="{FCB03D7D-A272-47CA-B454-D67925879235}" type="presParOf" srcId="{0B63ADF9-5F21-47AE-874E-F63128246C29}" destId="{01B5862F-8F2E-4A89-A6AD-1009563BD25D}" srcOrd="19" destOrd="0" presId="urn:microsoft.com/office/officeart/2005/8/layout/cycle2"/>
    <dgm:cxn modelId="{45F01F2C-7BDA-42C8-81CE-E8BBD06F8055}" type="presParOf" srcId="{01B5862F-8F2E-4A89-A6AD-1009563BD25D}" destId="{F46EEE19-5FD2-4651-A654-92A426AAF329}" srcOrd="0" destOrd="0" presId="urn:microsoft.com/office/officeart/2005/8/layout/cycle2"/>
    <dgm:cxn modelId="{49C70BB1-1D1C-42E4-A50E-E4576CAD5D2A}" type="presParOf" srcId="{0B63ADF9-5F21-47AE-874E-F63128246C29}" destId="{8FB46029-5732-4D14-88B3-0EB110F89174}" srcOrd="20" destOrd="0" presId="urn:microsoft.com/office/officeart/2005/8/layout/cycle2"/>
    <dgm:cxn modelId="{0642E7F7-A7A5-4832-93D2-94090AD06FEC}" type="presParOf" srcId="{0B63ADF9-5F21-47AE-874E-F63128246C29}" destId="{D0298B01-4E53-4F2B-B38C-595DA97373EF}" srcOrd="21" destOrd="0" presId="urn:microsoft.com/office/officeart/2005/8/layout/cycle2"/>
    <dgm:cxn modelId="{D734AD0C-E3BB-47AE-8409-AF818387A84D}" type="presParOf" srcId="{D0298B01-4E53-4F2B-B38C-595DA97373EF}" destId="{B60912BE-23BB-4180-A394-D01825B51197}" srcOrd="0" destOrd="0" presId="urn:microsoft.com/office/officeart/2005/8/layout/cycle2"/>
    <dgm:cxn modelId="{709FA788-2D3F-487F-AC0C-3804319804ED}" type="presParOf" srcId="{0B63ADF9-5F21-47AE-874E-F63128246C29}" destId="{33F5A1E6-05C0-4070-9485-3A585CFA9BE4}" srcOrd="22" destOrd="0" presId="urn:microsoft.com/office/officeart/2005/8/layout/cycle2"/>
    <dgm:cxn modelId="{20B83CAB-2810-41E6-95D7-A506573480C7}" type="presParOf" srcId="{0B63ADF9-5F21-47AE-874E-F63128246C29}" destId="{2D8E95ED-5EFF-47C5-B379-4B0773DBC769}" srcOrd="23" destOrd="0" presId="urn:microsoft.com/office/officeart/2005/8/layout/cycle2"/>
    <dgm:cxn modelId="{60AC2D0C-7819-4AA3-AF75-5FA9B8093174}" type="presParOf" srcId="{2D8E95ED-5EFF-47C5-B379-4B0773DBC769}" destId="{72E6669F-F77C-4FB3-9C07-247A56A07825}" srcOrd="0" destOrd="0" presId="urn:microsoft.com/office/officeart/2005/8/layout/cycle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CED7A3-D25F-40B8-A4FC-FB6866C8C9C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zh-CN" altLang="en-US"/>
        </a:p>
      </dgm:t>
    </dgm:pt>
    <dgm:pt modelId="{47400C9B-4FFB-4A29-997D-775D8792F1B5}">
      <dgm:prSet/>
      <dgm:spPr/>
      <dgm:t>
        <a:bodyPr/>
        <a:lstStyle/>
        <a:p>
          <a:pPr rtl="0"/>
          <a:r>
            <a:rPr lang="zh-CN"/>
            <a:t>机遇：信息支撑得到公司层面的支持，资源的获取难度降低</a:t>
          </a:r>
        </a:p>
      </dgm:t>
    </dgm:pt>
    <dgm:pt modelId="{B2E05902-39F6-41FB-80A9-9472BDDEA0E5}" type="parTrans" cxnId="{8A361B69-59E4-4302-B9A1-84A55DDB259D}">
      <dgm:prSet/>
      <dgm:spPr/>
      <dgm:t>
        <a:bodyPr/>
        <a:lstStyle/>
        <a:p>
          <a:endParaRPr lang="zh-CN" altLang="en-US"/>
        </a:p>
      </dgm:t>
    </dgm:pt>
    <dgm:pt modelId="{588DFA7D-1E19-4FE9-A377-CF9277DD8288}" type="sibTrans" cxnId="{8A361B69-59E4-4302-B9A1-84A55DDB259D}">
      <dgm:prSet/>
      <dgm:spPr/>
      <dgm:t>
        <a:bodyPr/>
        <a:lstStyle/>
        <a:p>
          <a:endParaRPr lang="zh-CN" altLang="en-US"/>
        </a:p>
      </dgm:t>
    </dgm:pt>
    <dgm:pt modelId="{0321AD51-096A-48E7-9D80-BF2359F887B5}">
      <dgm:prSet/>
      <dgm:spPr/>
      <dgm:t>
        <a:bodyPr/>
        <a:lstStyle/>
        <a:p>
          <a:pPr rtl="0"/>
          <a:r>
            <a:rPr lang="zh-CN"/>
            <a:t>挑战：需求的增加速度远远大于资源的获取速度，被“</a:t>
          </a:r>
          <a:r>
            <a:rPr lang="en-US"/>
            <a:t>IT</a:t>
          </a:r>
          <a:r>
            <a:rPr lang="zh-CN"/>
            <a:t>”</a:t>
          </a:r>
        </a:p>
      </dgm:t>
    </dgm:pt>
    <dgm:pt modelId="{C6E02ADB-A18D-46C4-8033-7D67828B118C}" type="parTrans" cxnId="{47E3E522-0820-4305-BC14-2C82740E7807}">
      <dgm:prSet/>
      <dgm:spPr/>
      <dgm:t>
        <a:bodyPr/>
        <a:lstStyle/>
        <a:p>
          <a:endParaRPr lang="zh-CN" altLang="en-US"/>
        </a:p>
      </dgm:t>
    </dgm:pt>
    <dgm:pt modelId="{749D6FB9-1B61-4C06-BBFB-D0C380398026}" type="sibTrans" cxnId="{47E3E522-0820-4305-BC14-2C82740E7807}">
      <dgm:prSet/>
      <dgm:spPr/>
      <dgm:t>
        <a:bodyPr/>
        <a:lstStyle/>
        <a:p>
          <a:endParaRPr lang="zh-CN" altLang="en-US"/>
        </a:p>
      </dgm:t>
    </dgm:pt>
    <dgm:pt modelId="{5FB37A7E-BE66-4759-AB0E-A8F7730E8A06}" type="pres">
      <dgm:prSet presAssocID="{21CED7A3-D25F-40B8-A4FC-FB6866C8C9C3}" presName="linear" presStyleCnt="0">
        <dgm:presLayoutVars>
          <dgm:animLvl val="lvl"/>
          <dgm:resizeHandles val="exact"/>
        </dgm:presLayoutVars>
      </dgm:prSet>
      <dgm:spPr/>
    </dgm:pt>
    <dgm:pt modelId="{951E9748-A275-468C-81F5-84928485A982}" type="pres">
      <dgm:prSet presAssocID="{47400C9B-4FFB-4A29-997D-775D8792F1B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8ED34F-1572-44AC-A5DA-E05D049616DD}" type="pres">
      <dgm:prSet presAssocID="{588DFA7D-1E19-4FE9-A377-CF9277DD8288}" presName="spacer" presStyleCnt="0"/>
      <dgm:spPr/>
    </dgm:pt>
    <dgm:pt modelId="{9ED61D3E-B731-402B-A6AB-852F005E8C87}" type="pres">
      <dgm:prSet presAssocID="{0321AD51-096A-48E7-9D80-BF2359F887B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7E3E522-0820-4305-BC14-2C82740E7807}" srcId="{21CED7A3-D25F-40B8-A4FC-FB6866C8C9C3}" destId="{0321AD51-096A-48E7-9D80-BF2359F887B5}" srcOrd="1" destOrd="0" parTransId="{C6E02ADB-A18D-46C4-8033-7D67828B118C}" sibTransId="{749D6FB9-1B61-4C06-BBFB-D0C380398026}"/>
    <dgm:cxn modelId="{8A361B69-59E4-4302-B9A1-84A55DDB259D}" srcId="{21CED7A3-D25F-40B8-A4FC-FB6866C8C9C3}" destId="{47400C9B-4FFB-4A29-997D-775D8792F1B5}" srcOrd="0" destOrd="0" parTransId="{B2E05902-39F6-41FB-80A9-9472BDDEA0E5}" sibTransId="{588DFA7D-1E19-4FE9-A377-CF9277DD8288}"/>
    <dgm:cxn modelId="{A80703AF-2378-4D9A-AD1E-37B29EB553A9}" type="presOf" srcId="{47400C9B-4FFB-4A29-997D-775D8792F1B5}" destId="{951E9748-A275-468C-81F5-84928485A982}" srcOrd="0" destOrd="0" presId="urn:microsoft.com/office/officeart/2005/8/layout/vList2"/>
    <dgm:cxn modelId="{FBFDA2CA-DD87-4870-8A3B-BC490947CC3E}" type="presOf" srcId="{21CED7A3-D25F-40B8-A4FC-FB6866C8C9C3}" destId="{5FB37A7E-BE66-4759-AB0E-A8F7730E8A06}" srcOrd="0" destOrd="0" presId="urn:microsoft.com/office/officeart/2005/8/layout/vList2"/>
    <dgm:cxn modelId="{9D0031E0-2B65-4800-ABCD-50D1825339A0}" type="presOf" srcId="{0321AD51-096A-48E7-9D80-BF2359F887B5}" destId="{9ED61D3E-B731-402B-A6AB-852F005E8C87}" srcOrd="0" destOrd="0" presId="urn:microsoft.com/office/officeart/2005/8/layout/vList2"/>
    <dgm:cxn modelId="{7391379C-B21B-4AF6-AB70-1EB9DB25B9F0}" type="presParOf" srcId="{5FB37A7E-BE66-4759-AB0E-A8F7730E8A06}" destId="{951E9748-A275-468C-81F5-84928485A982}" srcOrd="0" destOrd="0" presId="urn:microsoft.com/office/officeart/2005/8/layout/vList2"/>
    <dgm:cxn modelId="{62CCFE4E-2D3A-4990-BC93-6AC6C5642D9E}" type="presParOf" srcId="{5FB37A7E-BE66-4759-AB0E-A8F7730E8A06}" destId="{298ED34F-1572-44AC-A5DA-E05D049616DD}" srcOrd="1" destOrd="0" presId="urn:microsoft.com/office/officeart/2005/8/layout/vList2"/>
    <dgm:cxn modelId="{DC9B643D-221E-4AE5-86A7-3CCED6DD472C}" type="presParOf" srcId="{5FB37A7E-BE66-4759-AB0E-A8F7730E8A06}" destId="{9ED61D3E-B731-402B-A6AB-852F005E8C8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7AD3E8-BAC9-4EBA-AD75-8B245FCA8C7F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25CA09-EFD1-426C-A980-F8E4C769B50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116A89"/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2018</a:t>
          </a:r>
          <a:r>
            <a:rPr 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年</a:t>
          </a:r>
          <a:r>
            <a: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</a:t>
          </a:r>
          <a:r>
            <a:rPr 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月立项</a:t>
          </a:r>
        </a:p>
      </dgm:t>
    </dgm:pt>
    <dgm:pt modelId="{9DCC2971-665C-423D-A87B-E32B0DE0DBFA}" type="parTrans" cxnId="{75A904BA-2CB5-46AA-A72E-841052FB4267}">
      <dgm:prSet/>
      <dgm:spPr/>
      <dgm:t>
        <a:bodyPr/>
        <a:lstStyle/>
        <a:p>
          <a:endParaRPr lang="zh-CN" altLang="en-US"/>
        </a:p>
      </dgm:t>
    </dgm:pt>
    <dgm:pt modelId="{C3A3607E-EA78-42A4-84C6-84C3D3EDDA7B}" type="sibTrans" cxnId="{75A904BA-2CB5-46AA-A72E-841052FB4267}">
      <dgm:prSet/>
      <dgm:spPr/>
      <dgm:t>
        <a:bodyPr/>
        <a:lstStyle/>
        <a:p>
          <a:endParaRPr lang="zh-CN" altLang="en-US"/>
        </a:p>
      </dgm:t>
    </dgm:pt>
    <dgm:pt modelId="{D05BC954-9AAB-4FF8-BB32-E653F753E712}" type="pres">
      <dgm:prSet presAssocID="{3B7AD3E8-BAC9-4EBA-AD75-8B245FCA8C7F}" presName="CompostProcess" presStyleCnt="0">
        <dgm:presLayoutVars>
          <dgm:dir/>
          <dgm:resizeHandles val="exact"/>
        </dgm:presLayoutVars>
      </dgm:prSet>
      <dgm:spPr/>
    </dgm:pt>
    <dgm:pt modelId="{62DC1747-0A65-479C-9CC4-860110A1F4F7}" type="pres">
      <dgm:prSet presAssocID="{3B7AD3E8-BAC9-4EBA-AD75-8B245FCA8C7F}" presName="arrow" presStyleLbl="bgShp" presStyleIdx="0" presStyleCn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F79646"/>
        </a:solidFill>
        <a:ln>
          <a:noFill/>
        </a:ln>
      </dgm:spPr>
    </dgm:pt>
    <dgm:pt modelId="{722DA009-D0C1-4F8A-9E1D-3F4CD55A19C8}" type="pres">
      <dgm:prSet presAssocID="{3B7AD3E8-BAC9-4EBA-AD75-8B245FCA8C7F}" presName="linearProcess" presStyleCnt="0"/>
      <dgm:spPr/>
    </dgm:pt>
    <dgm:pt modelId="{2D11296C-802F-423C-951C-4348DBD74132}" type="pres">
      <dgm:prSet presAssocID="{5F25CA09-EFD1-426C-A980-F8E4C769B50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4531704-9031-404E-8B30-8D0D7076740A}" type="presOf" srcId="{3B7AD3E8-BAC9-4EBA-AD75-8B245FCA8C7F}" destId="{D05BC954-9AAB-4FF8-BB32-E653F753E712}" srcOrd="0" destOrd="0" presId="urn:microsoft.com/office/officeart/2005/8/layout/hProcess9"/>
    <dgm:cxn modelId="{AC441D79-6EBD-4E36-AC9E-00B031597E29}" type="presOf" srcId="{5F25CA09-EFD1-426C-A980-F8E4C769B503}" destId="{2D11296C-802F-423C-951C-4348DBD74132}" srcOrd="0" destOrd="0" presId="urn:microsoft.com/office/officeart/2005/8/layout/hProcess9"/>
    <dgm:cxn modelId="{75A904BA-2CB5-46AA-A72E-841052FB4267}" srcId="{3B7AD3E8-BAC9-4EBA-AD75-8B245FCA8C7F}" destId="{5F25CA09-EFD1-426C-A980-F8E4C769B503}" srcOrd="0" destOrd="0" parTransId="{9DCC2971-665C-423D-A87B-E32B0DE0DBFA}" sibTransId="{C3A3607E-EA78-42A4-84C6-84C3D3EDDA7B}"/>
    <dgm:cxn modelId="{1D78E6CC-E3FE-45DB-8FFF-E937BB7141CD}" type="presParOf" srcId="{D05BC954-9AAB-4FF8-BB32-E653F753E712}" destId="{62DC1747-0A65-479C-9CC4-860110A1F4F7}" srcOrd="0" destOrd="0" presId="urn:microsoft.com/office/officeart/2005/8/layout/hProcess9"/>
    <dgm:cxn modelId="{3A2E093F-834F-429E-8B48-4C821DCB20C8}" type="presParOf" srcId="{D05BC954-9AAB-4FF8-BB32-E653F753E712}" destId="{722DA009-D0C1-4F8A-9E1D-3F4CD55A19C8}" srcOrd="1" destOrd="0" presId="urn:microsoft.com/office/officeart/2005/8/layout/hProcess9"/>
    <dgm:cxn modelId="{9AE70313-4152-4F5E-8E86-E9689D97DFF3}" type="presParOf" srcId="{722DA009-D0C1-4F8A-9E1D-3F4CD55A19C8}" destId="{2D11296C-802F-423C-951C-4348DBD7413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6B0A64-F209-4C60-8E60-749671CBDE14}" type="doc">
      <dgm:prSet loTypeId="urn:microsoft.com/office/officeart/2005/8/layout/hierarchy4" loCatId="hierarchy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FAF4EA-114E-435F-9B1C-BF65E56FA3BF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b="1" i="0" baseline="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rPr>
            <a:t>HR</a:t>
          </a:r>
          <a:r>
            <a:rPr lang="zh-CN" b="1" i="0" baseline="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rPr>
            <a:t>系统</a:t>
          </a:r>
          <a:endParaRPr lang="zh-CN" b="1" dirty="0"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a:endParaRPr>
        </a:p>
      </dgm:t>
    </dgm:pt>
    <dgm:pt modelId="{52D21248-7FC4-4862-9DA5-35603C94C6CC}" type="parTrans" cxnId="{1C53D749-72DA-4616-82F1-9003EAFB7995}">
      <dgm:prSet/>
      <dgm:spPr/>
      <dgm:t>
        <a:bodyPr/>
        <a:lstStyle/>
        <a:p>
          <a:endParaRPr lang="zh-CN" altLang="en-US"/>
        </a:p>
      </dgm:t>
    </dgm:pt>
    <dgm:pt modelId="{8A4A7B89-B7D6-4CF9-9D11-0793DE7FC215}" type="sibTrans" cxnId="{1C53D749-72DA-4616-82F1-9003EAFB7995}">
      <dgm:prSet/>
      <dgm:spPr/>
      <dgm:t>
        <a:bodyPr/>
        <a:lstStyle/>
        <a:p>
          <a:endParaRPr lang="zh-CN" altLang="en-US"/>
        </a:p>
      </dgm:t>
    </dgm:pt>
    <dgm:pt modelId="{02CC91BE-C9A5-4C50-9E1D-2842F53F45F5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/>
            <a:t>财务系统</a:t>
          </a:r>
          <a:endParaRPr lang="zh-CN" b="1" dirty="0"/>
        </a:p>
      </dgm:t>
    </dgm:pt>
    <dgm:pt modelId="{C7F93045-3EBB-4E95-B772-C142E87F521B}" type="parTrans" cxnId="{02D85665-DFED-43E5-B22A-C9A1D5C69667}">
      <dgm:prSet/>
      <dgm:spPr/>
      <dgm:t>
        <a:bodyPr/>
        <a:lstStyle/>
        <a:p>
          <a:endParaRPr lang="zh-CN" altLang="en-US"/>
        </a:p>
      </dgm:t>
    </dgm:pt>
    <dgm:pt modelId="{7E0AD5E3-3DB0-4B46-988C-FD12D2577D17}" type="sibTrans" cxnId="{02D85665-DFED-43E5-B22A-C9A1D5C69667}">
      <dgm:prSet/>
      <dgm:spPr/>
      <dgm:t>
        <a:bodyPr/>
        <a:lstStyle/>
        <a:p>
          <a:endParaRPr lang="zh-CN" altLang="en-US"/>
        </a:p>
      </dgm:t>
    </dgm:pt>
    <dgm:pt modelId="{CCADF335-92A5-464D-BE7D-BF0BBFC963C8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altLang="zh-CN" b="1" dirty="0"/>
            <a:t>OA</a:t>
          </a:r>
          <a:r>
            <a:rPr lang="zh-CN" altLang="en-US" b="1" dirty="0"/>
            <a:t>系统</a:t>
          </a:r>
          <a:endParaRPr lang="zh-CN" b="1" dirty="0"/>
        </a:p>
      </dgm:t>
    </dgm:pt>
    <dgm:pt modelId="{CF9B648D-7D6B-4C18-8180-4687132341DE}" type="parTrans" cxnId="{DB320A7D-F882-4975-AE9F-F9FEB818221E}">
      <dgm:prSet/>
      <dgm:spPr/>
      <dgm:t>
        <a:bodyPr/>
        <a:lstStyle/>
        <a:p>
          <a:endParaRPr lang="zh-CN" altLang="en-US"/>
        </a:p>
      </dgm:t>
    </dgm:pt>
    <dgm:pt modelId="{93AD3574-E84B-45E2-B1A2-DE7ABEAE0259}" type="sibTrans" cxnId="{DB320A7D-F882-4975-AE9F-F9FEB818221E}">
      <dgm:prSet/>
      <dgm:spPr/>
      <dgm:t>
        <a:bodyPr/>
        <a:lstStyle/>
        <a:p>
          <a:endParaRPr lang="zh-CN" altLang="en-US"/>
        </a:p>
      </dgm:t>
    </dgm:pt>
    <dgm:pt modelId="{B2842C94-A945-4B57-B294-8ED218AD7CDE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/>
            <a:t>企业微信</a:t>
          </a:r>
          <a:endParaRPr lang="zh-CN" b="1" dirty="0"/>
        </a:p>
      </dgm:t>
    </dgm:pt>
    <dgm:pt modelId="{18D58FF6-DEF3-4053-B739-4BFBAA8B2413}" type="parTrans" cxnId="{F51F1ABC-5499-4566-A7FA-26F1995CC98C}">
      <dgm:prSet/>
      <dgm:spPr/>
      <dgm:t>
        <a:bodyPr/>
        <a:lstStyle/>
        <a:p>
          <a:endParaRPr lang="zh-CN" altLang="en-US"/>
        </a:p>
      </dgm:t>
    </dgm:pt>
    <dgm:pt modelId="{EB72E397-27FE-4BBD-8B20-CC1F396474F3}" type="sibTrans" cxnId="{F51F1ABC-5499-4566-A7FA-26F1995CC98C}">
      <dgm:prSet/>
      <dgm:spPr/>
      <dgm:t>
        <a:bodyPr/>
        <a:lstStyle/>
        <a:p>
          <a:endParaRPr lang="zh-CN" altLang="en-US"/>
        </a:p>
      </dgm:t>
    </dgm:pt>
    <dgm:pt modelId="{7412B0FF-CC08-4AD3-B4FB-18C8B98865C1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/>
            <a:t>数据平台</a:t>
          </a:r>
          <a:endParaRPr lang="zh-CN" b="1" dirty="0"/>
        </a:p>
      </dgm:t>
    </dgm:pt>
    <dgm:pt modelId="{60934F66-4622-48EC-BDC4-71DCCACD705D}" type="parTrans" cxnId="{9B91E384-81C8-4C92-9ED3-B2A70636069E}">
      <dgm:prSet/>
      <dgm:spPr/>
      <dgm:t>
        <a:bodyPr/>
        <a:lstStyle/>
        <a:p>
          <a:endParaRPr lang="zh-CN" altLang="en-US"/>
        </a:p>
      </dgm:t>
    </dgm:pt>
    <dgm:pt modelId="{EA0EB734-5F57-4D02-9DB7-C68316F431C2}" type="sibTrans" cxnId="{9B91E384-81C8-4C92-9ED3-B2A70636069E}">
      <dgm:prSet/>
      <dgm:spPr/>
      <dgm:t>
        <a:bodyPr/>
        <a:lstStyle/>
        <a:p>
          <a:endParaRPr lang="zh-CN" altLang="en-US"/>
        </a:p>
      </dgm:t>
    </dgm:pt>
    <dgm:pt modelId="{0CCCF99B-4DC4-4001-BF7D-3E2763771BE3}">
      <dgm:prSet/>
      <dgm:spPr>
        <a:solidFill>
          <a:srgbClr val="F79646"/>
        </a:solidFill>
      </dgm:spPr>
      <dgm:t>
        <a:bodyPr/>
        <a:lstStyle/>
        <a:p>
          <a:pPr rtl="0"/>
          <a:r>
            <a:rPr lang="en-US" altLang="zh-CN" b="1" dirty="0"/>
            <a:t>ERP</a:t>
          </a:r>
          <a:endParaRPr lang="zh-CN" b="1" dirty="0"/>
        </a:p>
      </dgm:t>
    </dgm:pt>
    <dgm:pt modelId="{7E3C0360-755F-45D4-A174-4D96626C558F}" type="parTrans" cxnId="{B2AD3DEF-612E-417E-B52E-1EC45343285F}">
      <dgm:prSet/>
      <dgm:spPr/>
      <dgm:t>
        <a:bodyPr/>
        <a:lstStyle/>
        <a:p>
          <a:endParaRPr lang="zh-CN" altLang="en-US"/>
        </a:p>
      </dgm:t>
    </dgm:pt>
    <dgm:pt modelId="{3EA84F3B-3BBB-4866-8CAA-E5061B95781E}" type="sibTrans" cxnId="{B2AD3DEF-612E-417E-B52E-1EC45343285F}">
      <dgm:prSet/>
      <dgm:spPr/>
      <dgm:t>
        <a:bodyPr/>
        <a:lstStyle/>
        <a:p>
          <a:endParaRPr lang="zh-CN" altLang="en-US"/>
        </a:p>
      </dgm:t>
    </dgm:pt>
    <dgm:pt modelId="{FD4486C3-C2A3-4AD3-97B9-5001E843A7DA}">
      <dgm:prSet/>
      <dgm:spPr>
        <a:solidFill>
          <a:srgbClr val="F79646"/>
        </a:solidFill>
      </dgm:spPr>
      <dgm:t>
        <a:bodyPr/>
        <a:lstStyle/>
        <a:p>
          <a:pPr rtl="0"/>
          <a:r>
            <a:rPr lang="zh-CN" altLang="en-US" b="1" dirty="0"/>
            <a:t>品质系统</a:t>
          </a:r>
          <a:endParaRPr lang="en-US" altLang="zh-CN" b="1" dirty="0"/>
        </a:p>
      </dgm:t>
    </dgm:pt>
    <dgm:pt modelId="{74912D18-34E8-482B-B3E9-146E8DBB6B44}" type="parTrans" cxnId="{98EB55B3-2FD1-4F17-BC4D-4BA0FB40B167}">
      <dgm:prSet/>
      <dgm:spPr/>
      <dgm:t>
        <a:bodyPr/>
        <a:lstStyle/>
        <a:p>
          <a:endParaRPr lang="zh-CN" altLang="en-US"/>
        </a:p>
      </dgm:t>
    </dgm:pt>
    <dgm:pt modelId="{AA3753BE-1A8D-45CD-843D-8B0FD3F09688}" type="sibTrans" cxnId="{98EB55B3-2FD1-4F17-BC4D-4BA0FB40B167}">
      <dgm:prSet/>
      <dgm:spPr/>
      <dgm:t>
        <a:bodyPr/>
        <a:lstStyle/>
        <a:p>
          <a:endParaRPr lang="zh-CN" altLang="en-US"/>
        </a:p>
      </dgm:t>
    </dgm:pt>
    <dgm:pt modelId="{65E56445-C714-4C2B-A945-F743C3361D32}" type="pres">
      <dgm:prSet presAssocID="{396B0A64-F209-4C60-8E60-749671CBDE1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E5F76D-AA2D-4D35-A823-321471D03B06}" type="pres">
      <dgm:prSet presAssocID="{AFFAF4EA-114E-435F-9B1C-BF65E56FA3BF}" presName="vertOne" presStyleCnt="0"/>
      <dgm:spPr/>
    </dgm:pt>
    <dgm:pt modelId="{C1E6C85F-6618-4014-ABC5-1C64B9E164A4}" type="pres">
      <dgm:prSet presAssocID="{AFFAF4EA-114E-435F-9B1C-BF65E56FA3BF}" presName="txOne" presStyleLbl="node0" presStyleIdx="0" presStyleCnt="1">
        <dgm:presLayoutVars>
          <dgm:chPref val="3"/>
        </dgm:presLayoutVars>
      </dgm:prSet>
      <dgm:spPr/>
    </dgm:pt>
    <dgm:pt modelId="{65BD1CA2-3F1A-4F49-9FD4-1972B64201D9}" type="pres">
      <dgm:prSet presAssocID="{AFFAF4EA-114E-435F-9B1C-BF65E56FA3BF}" presName="parTransOne" presStyleCnt="0"/>
      <dgm:spPr/>
    </dgm:pt>
    <dgm:pt modelId="{80DEE83C-5913-4087-A010-FF9D1E7720B6}" type="pres">
      <dgm:prSet presAssocID="{AFFAF4EA-114E-435F-9B1C-BF65E56FA3BF}" presName="horzOne" presStyleCnt="0"/>
      <dgm:spPr/>
    </dgm:pt>
    <dgm:pt modelId="{F38E4CA5-CDC8-4645-BECC-DCF2CEF675B8}" type="pres">
      <dgm:prSet presAssocID="{02CC91BE-C9A5-4C50-9E1D-2842F53F45F5}" presName="vertTwo" presStyleCnt="0"/>
      <dgm:spPr/>
    </dgm:pt>
    <dgm:pt modelId="{651FD109-DB97-428F-A586-62C40B8968CF}" type="pres">
      <dgm:prSet presAssocID="{02CC91BE-C9A5-4C50-9E1D-2842F53F45F5}" presName="txTwo" presStyleLbl="node2" presStyleIdx="0" presStyleCnt="2">
        <dgm:presLayoutVars>
          <dgm:chPref val="3"/>
        </dgm:presLayoutVars>
      </dgm:prSet>
      <dgm:spPr/>
    </dgm:pt>
    <dgm:pt modelId="{26B731A0-2EDF-4C97-B5C5-DD15E68D05F4}" type="pres">
      <dgm:prSet presAssocID="{02CC91BE-C9A5-4C50-9E1D-2842F53F45F5}" presName="horzTwo" presStyleCnt="0"/>
      <dgm:spPr/>
    </dgm:pt>
    <dgm:pt modelId="{C8A5B6E0-2E92-45FD-A781-DF49A7FD49CB}" type="pres">
      <dgm:prSet presAssocID="{7E0AD5E3-3DB0-4B46-988C-FD12D2577D17}" presName="sibSpaceTwo" presStyleCnt="0"/>
      <dgm:spPr/>
    </dgm:pt>
    <dgm:pt modelId="{E9B7A9B9-65FF-4E0F-ABF5-A3CD49A1B369}" type="pres">
      <dgm:prSet presAssocID="{CCADF335-92A5-464D-BE7D-BF0BBFC963C8}" presName="vertTwo" presStyleCnt="0"/>
      <dgm:spPr/>
    </dgm:pt>
    <dgm:pt modelId="{44178717-3156-4778-8696-8B6A45DF7A6E}" type="pres">
      <dgm:prSet presAssocID="{CCADF335-92A5-464D-BE7D-BF0BBFC963C8}" presName="txTwo" presStyleLbl="node2" presStyleIdx="1" presStyleCnt="2">
        <dgm:presLayoutVars>
          <dgm:chPref val="3"/>
        </dgm:presLayoutVars>
      </dgm:prSet>
      <dgm:spPr/>
    </dgm:pt>
    <dgm:pt modelId="{F34ED09A-4F5F-448D-A36E-5C82E32A886B}" type="pres">
      <dgm:prSet presAssocID="{CCADF335-92A5-464D-BE7D-BF0BBFC963C8}" presName="parTransTwo" presStyleCnt="0"/>
      <dgm:spPr/>
    </dgm:pt>
    <dgm:pt modelId="{6F9231B6-A551-400A-A13E-DD3D729865D1}" type="pres">
      <dgm:prSet presAssocID="{CCADF335-92A5-464D-BE7D-BF0BBFC963C8}" presName="horzTwo" presStyleCnt="0"/>
      <dgm:spPr/>
    </dgm:pt>
    <dgm:pt modelId="{7A626504-E6C1-4C4A-B95A-2D6C4714C6A4}" type="pres">
      <dgm:prSet presAssocID="{B2842C94-A945-4B57-B294-8ED218AD7CDE}" presName="vertThree" presStyleCnt="0"/>
      <dgm:spPr/>
    </dgm:pt>
    <dgm:pt modelId="{6A020480-AF76-4840-857B-0D7590D1DC1D}" type="pres">
      <dgm:prSet presAssocID="{B2842C94-A945-4B57-B294-8ED218AD7CDE}" presName="txThree" presStyleLbl="node3" presStyleIdx="0" presStyleCnt="4">
        <dgm:presLayoutVars>
          <dgm:chPref val="3"/>
        </dgm:presLayoutVars>
      </dgm:prSet>
      <dgm:spPr/>
    </dgm:pt>
    <dgm:pt modelId="{3362253A-4903-4400-ADEB-306C24AECAAF}" type="pres">
      <dgm:prSet presAssocID="{B2842C94-A945-4B57-B294-8ED218AD7CDE}" presName="horzThree" presStyleCnt="0"/>
      <dgm:spPr/>
    </dgm:pt>
    <dgm:pt modelId="{7E9444CF-0646-4394-A328-CAAC5D9BF501}" type="pres">
      <dgm:prSet presAssocID="{EB72E397-27FE-4BBD-8B20-CC1F396474F3}" presName="sibSpaceThree" presStyleCnt="0"/>
      <dgm:spPr/>
    </dgm:pt>
    <dgm:pt modelId="{227D9F55-5B91-4186-96DB-4BBFEF52BA9F}" type="pres">
      <dgm:prSet presAssocID="{7412B0FF-CC08-4AD3-B4FB-18C8B98865C1}" presName="vertThree" presStyleCnt="0"/>
      <dgm:spPr/>
    </dgm:pt>
    <dgm:pt modelId="{46A6B647-67DB-4433-B85F-962BBD33CC12}" type="pres">
      <dgm:prSet presAssocID="{7412B0FF-CC08-4AD3-B4FB-18C8B98865C1}" presName="txThree" presStyleLbl="node3" presStyleIdx="1" presStyleCnt="4">
        <dgm:presLayoutVars>
          <dgm:chPref val="3"/>
        </dgm:presLayoutVars>
      </dgm:prSet>
      <dgm:spPr/>
    </dgm:pt>
    <dgm:pt modelId="{69781B0A-D794-489D-ADC7-456B152636C6}" type="pres">
      <dgm:prSet presAssocID="{7412B0FF-CC08-4AD3-B4FB-18C8B98865C1}" presName="horzThree" presStyleCnt="0"/>
      <dgm:spPr/>
    </dgm:pt>
    <dgm:pt modelId="{E2CCC531-6C65-4B15-9A39-CB66FBCD489D}" type="pres">
      <dgm:prSet presAssocID="{EA0EB734-5F57-4D02-9DB7-C68316F431C2}" presName="sibSpaceThree" presStyleCnt="0"/>
      <dgm:spPr/>
    </dgm:pt>
    <dgm:pt modelId="{76C0FD76-4156-4C42-A9FB-640F12C5EE95}" type="pres">
      <dgm:prSet presAssocID="{0CCCF99B-4DC4-4001-BF7D-3E2763771BE3}" presName="vertThree" presStyleCnt="0"/>
      <dgm:spPr/>
    </dgm:pt>
    <dgm:pt modelId="{6990B784-0B79-42A6-ADAF-3F66ED512AF1}" type="pres">
      <dgm:prSet presAssocID="{0CCCF99B-4DC4-4001-BF7D-3E2763771BE3}" presName="txThree" presStyleLbl="node3" presStyleIdx="2" presStyleCnt="4">
        <dgm:presLayoutVars>
          <dgm:chPref val="3"/>
        </dgm:presLayoutVars>
      </dgm:prSet>
      <dgm:spPr/>
    </dgm:pt>
    <dgm:pt modelId="{893A7EF1-6F04-4F31-99AB-246394C01445}" type="pres">
      <dgm:prSet presAssocID="{0CCCF99B-4DC4-4001-BF7D-3E2763771BE3}" presName="horzThree" presStyleCnt="0"/>
      <dgm:spPr/>
    </dgm:pt>
    <dgm:pt modelId="{4C1A0ABF-608C-44B8-9D66-84EA21FA01DE}" type="pres">
      <dgm:prSet presAssocID="{3EA84F3B-3BBB-4866-8CAA-E5061B95781E}" presName="sibSpaceThree" presStyleCnt="0"/>
      <dgm:spPr/>
    </dgm:pt>
    <dgm:pt modelId="{F1E0AD6F-D38E-49A6-8A66-C4D26391B8AB}" type="pres">
      <dgm:prSet presAssocID="{FD4486C3-C2A3-4AD3-97B9-5001E843A7DA}" presName="vertThree" presStyleCnt="0"/>
      <dgm:spPr/>
    </dgm:pt>
    <dgm:pt modelId="{B0D6E4F5-44A3-435E-9A1B-E9D8F4604BFA}" type="pres">
      <dgm:prSet presAssocID="{FD4486C3-C2A3-4AD3-97B9-5001E843A7DA}" presName="txThree" presStyleLbl="node3" presStyleIdx="3" presStyleCnt="4">
        <dgm:presLayoutVars>
          <dgm:chPref val="3"/>
        </dgm:presLayoutVars>
      </dgm:prSet>
      <dgm:spPr/>
    </dgm:pt>
    <dgm:pt modelId="{92E2BD63-D42E-4394-83CF-DEC5E8E53850}" type="pres">
      <dgm:prSet presAssocID="{FD4486C3-C2A3-4AD3-97B9-5001E843A7DA}" presName="horzThree" presStyleCnt="0"/>
      <dgm:spPr/>
    </dgm:pt>
  </dgm:ptLst>
  <dgm:cxnLst>
    <dgm:cxn modelId="{98041C14-EBEF-4444-8B15-ACD6D86BF0C4}" type="presOf" srcId="{CCADF335-92A5-464D-BE7D-BF0BBFC963C8}" destId="{44178717-3156-4778-8696-8B6A45DF7A6E}" srcOrd="0" destOrd="0" presId="urn:microsoft.com/office/officeart/2005/8/layout/hierarchy4"/>
    <dgm:cxn modelId="{02D85665-DFED-43E5-B22A-C9A1D5C69667}" srcId="{AFFAF4EA-114E-435F-9B1C-BF65E56FA3BF}" destId="{02CC91BE-C9A5-4C50-9E1D-2842F53F45F5}" srcOrd="0" destOrd="0" parTransId="{C7F93045-3EBB-4E95-B772-C142E87F521B}" sibTransId="{7E0AD5E3-3DB0-4B46-988C-FD12D2577D17}"/>
    <dgm:cxn modelId="{1C53D749-72DA-4616-82F1-9003EAFB7995}" srcId="{396B0A64-F209-4C60-8E60-749671CBDE14}" destId="{AFFAF4EA-114E-435F-9B1C-BF65E56FA3BF}" srcOrd="0" destOrd="0" parTransId="{52D21248-7FC4-4862-9DA5-35603C94C6CC}" sibTransId="{8A4A7B89-B7D6-4CF9-9D11-0793DE7FC215}"/>
    <dgm:cxn modelId="{F5616454-66D3-41D6-A89D-E30356CBEDA1}" type="presOf" srcId="{02CC91BE-C9A5-4C50-9E1D-2842F53F45F5}" destId="{651FD109-DB97-428F-A586-62C40B8968CF}" srcOrd="0" destOrd="0" presId="urn:microsoft.com/office/officeart/2005/8/layout/hierarchy4"/>
    <dgm:cxn modelId="{DB320A7D-F882-4975-AE9F-F9FEB818221E}" srcId="{AFFAF4EA-114E-435F-9B1C-BF65E56FA3BF}" destId="{CCADF335-92A5-464D-BE7D-BF0BBFC963C8}" srcOrd="1" destOrd="0" parTransId="{CF9B648D-7D6B-4C18-8180-4687132341DE}" sibTransId="{93AD3574-E84B-45E2-B1A2-DE7ABEAE0259}"/>
    <dgm:cxn modelId="{88A44F84-A562-45A1-8388-41901D1437F3}" type="presOf" srcId="{AFFAF4EA-114E-435F-9B1C-BF65E56FA3BF}" destId="{C1E6C85F-6618-4014-ABC5-1C64B9E164A4}" srcOrd="0" destOrd="0" presId="urn:microsoft.com/office/officeart/2005/8/layout/hierarchy4"/>
    <dgm:cxn modelId="{9B91E384-81C8-4C92-9ED3-B2A70636069E}" srcId="{CCADF335-92A5-464D-BE7D-BF0BBFC963C8}" destId="{7412B0FF-CC08-4AD3-B4FB-18C8B98865C1}" srcOrd="1" destOrd="0" parTransId="{60934F66-4622-48EC-BDC4-71DCCACD705D}" sibTransId="{EA0EB734-5F57-4D02-9DB7-C68316F431C2}"/>
    <dgm:cxn modelId="{B145BD95-3AF9-4693-8763-97DE187E6321}" type="presOf" srcId="{7412B0FF-CC08-4AD3-B4FB-18C8B98865C1}" destId="{46A6B647-67DB-4433-B85F-962BBD33CC12}" srcOrd="0" destOrd="0" presId="urn:microsoft.com/office/officeart/2005/8/layout/hierarchy4"/>
    <dgm:cxn modelId="{98EB55B3-2FD1-4F17-BC4D-4BA0FB40B167}" srcId="{CCADF335-92A5-464D-BE7D-BF0BBFC963C8}" destId="{FD4486C3-C2A3-4AD3-97B9-5001E843A7DA}" srcOrd="3" destOrd="0" parTransId="{74912D18-34E8-482B-B3E9-146E8DBB6B44}" sibTransId="{AA3753BE-1A8D-45CD-843D-8B0FD3F09688}"/>
    <dgm:cxn modelId="{F51F1ABC-5499-4566-A7FA-26F1995CC98C}" srcId="{CCADF335-92A5-464D-BE7D-BF0BBFC963C8}" destId="{B2842C94-A945-4B57-B294-8ED218AD7CDE}" srcOrd="0" destOrd="0" parTransId="{18D58FF6-DEF3-4053-B739-4BFBAA8B2413}" sibTransId="{EB72E397-27FE-4BBD-8B20-CC1F396474F3}"/>
    <dgm:cxn modelId="{06A90FC0-EE42-4422-902B-4B8DD817511C}" type="presOf" srcId="{396B0A64-F209-4C60-8E60-749671CBDE14}" destId="{65E56445-C714-4C2B-A945-F743C3361D32}" srcOrd="0" destOrd="0" presId="urn:microsoft.com/office/officeart/2005/8/layout/hierarchy4"/>
    <dgm:cxn modelId="{7659E1CB-DDA2-4221-9921-52ADBDE339FD}" type="presOf" srcId="{FD4486C3-C2A3-4AD3-97B9-5001E843A7DA}" destId="{B0D6E4F5-44A3-435E-9A1B-E9D8F4604BFA}" srcOrd="0" destOrd="0" presId="urn:microsoft.com/office/officeart/2005/8/layout/hierarchy4"/>
    <dgm:cxn modelId="{767933D5-184A-4F8B-995E-CCB02E49911B}" type="presOf" srcId="{B2842C94-A945-4B57-B294-8ED218AD7CDE}" destId="{6A020480-AF76-4840-857B-0D7590D1DC1D}" srcOrd="0" destOrd="0" presId="urn:microsoft.com/office/officeart/2005/8/layout/hierarchy4"/>
    <dgm:cxn modelId="{725E7CEE-09FC-4EEB-AB25-BF9E7B9795DD}" type="presOf" srcId="{0CCCF99B-4DC4-4001-BF7D-3E2763771BE3}" destId="{6990B784-0B79-42A6-ADAF-3F66ED512AF1}" srcOrd="0" destOrd="0" presId="urn:microsoft.com/office/officeart/2005/8/layout/hierarchy4"/>
    <dgm:cxn modelId="{B2AD3DEF-612E-417E-B52E-1EC45343285F}" srcId="{CCADF335-92A5-464D-BE7D-BF0BBFC963C8}" destId="{0CCCF99B-4DC4-4001-BF7D-3E2763771BE3}" srcOrd="2" destOrd="0" parTransId="{7E3C0360-755F-45D4-A174-4D96626C558F}" sibTransId="{3EA84F3B-3BBB-4866-8CAA-E5061B95781E}"/>
    <dgm:cxn modelId="{6CF11B3C-01DA-419F-9824-C7AE7CE0C84D}" type="presParOf" srcId="{65E56445-C714-4C2B-A945-F743C3361D32}" destId="{DFE5F76D-AA2D-4D35-A823-321471D03B06}" srcOrd="0" destOrd="0" presId="urn:microsoft.com/office/officeart/2005/8/layout/hierarchy4"/>
    <dgm:cxn modelId="{842816B8-876E-4911-B6B6-AEF831C88FE2}" type="presParOf" srcId="{DFE5F76D-AA2D-4D35-A823-321471D03B06}" destId="{C1E6C85F-6618-4014-ABC5-1C64B9E164A4}" srcOrd="0" destOrd="0" presId="urn:microsoft.com/office/officeart/2005/8/layout/hierarchy4"/>
    <dgm:cxn modelId="{11D65BB2-2ECF-4E19-BDEB-FFA3C52817D8}" type="presParOf" srcId="{DFE5F76D-AA2D-4D35-A823-321471D03B06}" destId="{65BD1CA2-3F1A-4F49-9FD4-1972B64201D9}" srcOrd="1" destOrd="0" presId="urn:microsoft.com/office/officeart/2005/8/layout/hierarchy4"/>
    <dgm:cxn modelId="{DEAA89E5-A659-4C00-A386-521A9126D8D0}" type="presParOf" srcId="{DFE5F76D-AA2D-4D35-A823-321471D03B06}" destId="{80DEE83C-5913-4087-A010-FF9D1E7720B6}" srcOrd="2" destOrd="0" presId="urn:microsoft.com/office/officeart/2005/8/layout/hierarchy4"/>
    <dgm:cxn modelId="{3ED457DB-1921-4F7C-A74C-E69C99CB010E}" type="presParOf" srcId="{80DEE83C-5913-4087-A010-FF9D1E7720B6}" destId="{F38E4CA5-CDC8-4645-BECC-DCF2CEF675B8}" srcOrd="0" destOrd="0" presId="urn:microsoft.com/office/officeart/2005/8/layout/hierarchy4"/>
    <dgm:cxn modelId="{5585864C-E09B-4832-B137-7DC4C6B0478E}" type="presParOf" srcId="{F38E4CA5-CDC8-4645-BECC-DCF2CEF675B8}" destId="{651FD109-DB97-428F-A586-62C40B8968CF}" srcOrd="0" destOrd="0" presId="urn:microsoft.com/office/officeart/2005/8/layout/hierarchy4"/>
    <dgm:cxn modelId="{51F00437-9675-40CC-BAFE-3FDF16FCB1AA}" type="presParOf" srcId="{F38E4CA5-CDC8-4645-BECC-DCF2CEF675B8}" destId="{26B731A0-2EDF-4C97-B5C5-DD15E68D05F4}" srcOrd="1" destOrd="0" presId="urn:microsoft.com/office/officeart/2005/8/layout/hierarchy4"/>
    <dgm:cxn modelId="{D224768D-734E-4CC1-8717-F40D2CC89763}" type="presParOf" srcId="{80DEE83C-5913-4087-A010-FF9D1E7720B6}" destId="{C8A5B6E0-2E92-45FD-A781-DF49A7FD49CB}" srcOrd="1" destOrd="0" presId="urn:microsoft.com/office/officeart/2005/8/layout/hierarchy4"/>
    <dgm:cxn modelId="{ABD9204F-8DA0-44C8-8EC3-88AB86C4392C}" type="presParOf" srcId="{80DEE83C-5913-4087-A010-FF9D1E7720B6}" destId="{E9B7A9B9-65FF-4E0F-ABF5-A3CD49A1B369}" srcOrd="2" destOrd="0" presId="urn:microsoft.com/office/officeart/2005/8/layout/hierarchy4"/>
    <dgm:cxn modelId="{10B7C116-332D-44E6-A639-93E6F1ADDAA8}" type="presParOf" srcId="{E9B7A9B9-65FF-4E0F-ABF5-A3CD49A1B369}" destId="{44178717-3156-4778-8696-8B6A45DF7A6E}" srcOrd="0" destOrd="0" presId="urn:microsoft.com/office/officeart/2005/8/layout/hierarchy4"/>
    <dgm:cxn modelId="{6F63AE7C-8ED2-4490-8469-D1F1F3C480F1}" type="presParOf" srcId="{E9B7A9B9-65FF-4E0F-ABF5-A3CD49A1B369}" destId="{F34ED09A-4F5F-448D-A36E-5C82E32A886B}" srcOrd="1" destOrd="0" presId="urn:microsoft.com/office/officeart/2005/8/layout/hierarchy4"/>
    <dgm:cxn modelId="{E65F34E4-870B-484E-A7B9-0EA3959A49B0}" type="presParOf" srcId="{E9B7A9B9-65FF-4E0F-ABF5-A3CD49A1B369}" destId="{6F9231B6-A551-400A-A13E-DD3D729865D1}" srcOrd="2" destOrd="0" presId="urn:microsoft.com/office/officeart/2005/8/layout/hierarchy4"/>
    <dgm:cxn modelId="{40643858-327B-4F64-922F-CF49A5AF37B3}" type="presParOf" srcId="{6F9231B6-A551-400A-A13E-DD3D729865D1}" destId="{7A626504-E6C1-4C4A-B95A-2D6C4714C6A4}" srcOrd="0" destOrd="0" presId="urn:microsoft.com/office/officeart/2005/8/layout/hierarchy4"/>
    <dgm:cxn modelId="{CC6DD949-C2F5-45DD-B4B4-86080D733AEA}" type="presParOf" srcId="{7A626504-E6C1-4C4A-B95A-2D6C4714C6A4}" destId="{6A020480-AF76-4840-857B-0D7590D1DC1D}" srcOrd="0" destOrd="0" presId="urn:microsoft.com/office/officeart/2005/8/layout/hierarchy4"/>
    <dgm:cxn modelId="{21D514BD-F854-4434-B225-75A46DFA4E6D}" type="presParOf" srcId="{7A626504-E6C1-4C4A-B95A-2D6C4714C6A4}" destId="{3362253A-4903-4400-ADEB-306C24AECAAF}" srcOrd="1" destOrd="0" presId="urn:microsoft.com/office/officeart/2005/8/layout/hierarchy4"/>
    <dgm:cxn modelId="{AAD23837-F9DB-4CBA-95E9-6DB9016CF6AA}" type="presParOf" srcId="{6F9231B6-A551-400A-A13E-DD3D729865D1}" destId="{7E9444CF-0646-4394-A328-CAAC5D9BF501}" srcOrd="1" destOrd="0" presId="urn:microsoft.com/office/officeart/2005/8/layout/hierarchy4"/>
    <dgm:cxn modelId="{94F2079F-C721-4206-9BB2-B8ED5810B7B3}" type="presParOf" srcId="{6F9231B6-A551-400A-A13E-DD3D729865D1}" destId="{227D9F55-5B91-4186-96DB-4BBFEF52BA9F}" srcOrd="2" destOrd="0" presId="urn:microsoft.com/office/officeart/2005/8/layout/hierarchy4"/>
    <dgm:cxn modelId="{4AFFC71F-CD6A-4CE9-8EC5-0BFA65B88059}" type="presParOf" srcId="{227D9F55-5B91-4186-96DB-4BBFEF52BA9F}" destId="{46A6B647-67DB-4433-B85F-962BBD33CC12}" srcOrd="0" destOrd="0" presId="urn:microsoft.com/office/officeart/2005/8/layout/hierarchy4"/>
    <dgm:cxn modelId="{3327C1D6-B152-45EE-BA97-CD8D4B01FE67}" type="presParOf" srcId="{227D9F55-5B91-4186-96DB-4BBFEF52BA9F}" destId="{69781B0A-D794-489D-ADC7-456B152636C6}" srcOrd="1" destOrd="0" presId="urn:microsoft.com/office/officeart/2005/8/layout/hierarchy4"/>
    <dgm:cxn modelId="{15B67DAD-FB22-45A5-BF7A-9AD9F95FA93C}" type="presParOf" srcId="{6F9231B6-A551-400A-A13E-DD3D729865D1}" destId="{E2CCC531-6C65-4B15-9A39-CB66FBCD489D}" srcOrd="3" destOrd="0" presId="urn:microsoft.com/office/officeart/2005/8/layout/hierarchy4"/>
    <dgm:cxn modelId="{D61C4F98-03FF-45BC-A2E0-8C4C3E211D9F}" type="presParOf" srcId="{6F9231B6-A551-400A-A13E-DD3D729865D1}" destId="{76C0FD76-4156-4C42-A9FB-640F12C5EE95}" srcOrd="4" destOrd="0" presId="urn:microsoft.com/office/officeart/2005/8/layout/hierarchy4"/>
    <dgm:cxn modelId="{AC8C0684-BAF4-4292-AD64-47E598B45BEC}" type="presParOf" srcId="{76C0FD76-4156-4C42-A9FB-640F12C5EE95}" destId="{6990B784-0B79-42A6-ADAF-3F66ED512AF1}" srcOrd="0" destOrd="0" presId="urn:microsoft.com/office/officeart/2005/8/layout/hierarchy4"/>
    <dgm:cxn modelId="{7E1FAD43-A2D2-4275-B381-9E735A4FA361}" type="presParOf" srcId="{76C0FD76-4156-4C42-A9FB-640F12C5EE95}" destId="{893A7EF1-6F04-4F31-99AB-246394C01445}" srcOrd="1" destOrd="0" presId="urn:microsoft.com/office/officeart/2005/8/layout/hierarchy4"/>
    <dgm:cxn modelId="{C60FAFEE-FAA8-4872-8CDF-32E1D898A49C}" type="presParOf" srcId="{6F9231B6-A551-400A-A13E-DD3D729865D1}" destId="{4C1A0ABF-608C-44B8-9D66-84EA21FA01DE}" srcOrd="5" destOrd="0" presId="urn:microsoft.com/office/officeart/2005/8/layout/hierarchy4"/>
    <dgm:cxn modelId="{D05D13DE-3640-4D02-A4E8-0C54327A7C6D}" type="presParOf" srcId="{6F9231B6-A551-400A-A13E-DD3D729865D1}" destId="{F1E0AD6F-D38E-49A6-8A66-C4D26391B8AB}" srcOrd="6" destOrd="0" presId="urn:microsoft.com/office/officeart/2005/8/layout/hierarchy4"/>
    <dgm:cxn modelId="{AE583F08-80FD-499C-A6C7-4A0B34D1AD65}" type="presParOf" srcId="{F1E0AD6F-D38E-49A6-8A66-C4D26391B8AB}" destId="{B0D6E4F5-44A3-435E-9A1B-E9D8F4604BFA}" srcOrd="0" destOrd="0" presId="urn:microsoft.com/office/officeart/2005/8/layout/hierarchy4"/>
    <dgm:cxn modelId="{E1A1F0DD-B030-41D1-B062-62D630E31BD6}" type="presParOf" srcId="{F1E0AD6F-D38E-49A6-8A66-C4D26391B8AB}" destId="{92E2BD63-D42E-4394-83CF-DEC5E8E53850}" srcOrd="1" destOrd="0" presId="urn:microsoft.com/office/officeart/2005/8/layout/hierarchy4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F33697-3441-4213-8230-B103407F11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E237D23-CCE4-4722-B796-AD16552DCEF6}" type="pres">
      <dgm:prSet presAssocID="{1BF33697-3441-4213-8230-B103407F1178}" presName="CompostProcess" presStyleCnt="0">
        <dgm:presLayoutVars>
          <dgm:dir/>
          <dgm:resizeHandles val="exact"/>
        </dgm:presLayoutVars>
      </dgm:prSet>
      <dgm:spPr/>
    </dgm:pt>
    <dgm:pt modelId="{8A51BCAF-D0FD-4F84-AB90-AB1354805752}" type="pres">
      <dgm:prSet presAssocID="{1BF33697-3441-4213-8230-B103407F1178}" presName="arrow" presStyleLbl="bgShp" presStyleIdx="0" presStyleCnt="1"/>
      <dgm:spPr>
        <a:solidFill>
          <a:srgbClr val="F79646"/>
        </a:solidFill>
      </dgm:spPr>
    </dgm:pt>
    <dgm:pt modelId="{E07DA38C-DE20-42B0-B887-CD96026ADE5A}" type="pres">
      <dgm:prSet presAssocID="{1BF33697-3441-4213-8230-B103407F1178}" presName="linearProcess" presStyleCnt="0"/>
      <dgm:spPr/>
    </dgm:pt>
  </dgm:ptLst>
  <dgm:cxnLst>
    <dgm:cxn modelId="{716584AF-E469-45C4-967A-50AFFCCC9AA2}" type="presOf" srcId="{1BF33697-3441-4213-8230-B103407F1178}" destId="{CE237D23-CCE4-4722-B796-AD16552DCEF6}" srcOrd="0" destOrd="0" presId="urn:microsoft.com/office/officeart/2005/8/layout/hProcess9"/>
    <dgm:cxn modelId="{2553F4C7-2DC1-4495-9BFB-E55E17898143}" type="presParOf" srcId="{CE237D23-CCE4-4722-B796-AD16552DCEF6}" destId="{8A51BCAF-D0FD-4F84-AB90-AB1354805752}" srcOrd="0" destOrd="0" presId="urn:microsoft.com/office/officeart/2005/8/layout/hProcess9"/>
    <dgm:cxn modelId="{AF570069-6BF6-4CDE-9DA0-307C06FA763F}" type="presParOf" srcId="{CE237D23-CCE4-4722-B796-AD16552DCEF6}" destId="{E07DA38C-DE20-42B0-B887-CD96026ADE5A}" srcOrd="1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3B89DDE-D756-4157-B74F-F17DEF2F6C5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23B30A-862F-498E-A9CE-DE09C36A6EF0}">
      <dgm:prSet phldrT="[文本]"/>
      <dgm:spPr/>
      <dgm:t>
        <a:bodyPr/>
        <a:lstStyle/>
        <a:p>
          <a:r>
            <a:rPr lang="en-US" altLang="zh-CN" dirty="0"/>
            <a:t>OA</a:t>
          </a:r>
          <a:r>
            <a:rPr lang="zh-CN" altLang="en-US" dirty="0"/>
            <a:t>系统及用户集成</a:t>
          </a:r>
        </a:p>
      </dgm:t>
    </dgm:pt>
    <dgm:pt modelId="{134DB9C1-5607-47F1-9512-C2F3A2874954}" type="parTrans" cxnId="{E5969A4A-3A17-4F8C-ADD3-725A0B9E63E8}">
      <dgm:prSet/>
      <dgm:spPr/>
      <dgm:t>
        <a:bodyPr/>
        <a:lstStyle/>
        <a:p>
          <a:endParaRPr lang="zh-CN" altLang="en-US"/>
        </a:p>
      </dgm:t>
    </dgm:pt>
    <dgm:pt modelId="{2F4DAE61-D881-4013-A9D2-F3B668F25372}" type="sibTrans" cxnId="{E5969A4A-3A17-4F8C-ADD3-725A0B9E63E8}">
      <dgm:prSet/>
      <dgm:spPr/>
      <dgm:t>
        <a:bodyPr/>
        <a:lstStyle/>
        <a:p>
          <a:endParaRPr lang="zh-CN" altLang="en-US"/>
        </a:p>
      </dgm:t>
    </dgm:pt>
    <dgm:pt modelId="{FACA344D-2641-4489-8E16-608D802B3951}">
      <dgm:prSet phldrT="[文本]"/>
      <dgm:spPr/>
      <dgm:t>
        <a:bodyPr/>
        <a:lstStyle/>
        <a:p>
          <a:r>
            <a:rPr lang="zh-CN" altLang="en-US" dirty="0"/>
            <a:t>企业微信集成</a:t>
          </a:r>
        </a:p>
      </dgm:t>
    </dgm:pt>
    <dgm:pt modelId="{F51BE7AB-F804-4FBE-961D-7563727B48E5}" type="parTrans" cxnId="{2D646A77-1964-49B3-B701-561C50805E65}">
      <dgm:prSet/>
      <dgm:spPr/>
      <dgm:t>
        <a:bodyPr/>
        <a:lstStyle/>
        <a:p>
          <a:endParaRPr lang="zh-CN" altLang="en-US"/>
        </a:p>
      </dgm:t>
    </dgm:pt>
    <dgm:pt modelId="{16B92CF1-4A20-47DE-8ABB-8957E0205A5F}" type="sibTrans" cxnId="{2D646A77-1964-49B3-B701-561C50805E65}">
      <dgm:prSet/>
      <dgm:spPr/>
      <dgm:t>
        <a:bodyPr/>
        <a:lstStyle/>
        <a:p>
          <a:endParaRPr lang="zh-CN" altLang="en-US"/>
        </a:p>
      </dgm:t>
    </dgm:pt>
    <dgm:pt modelId="{55432852-C7C9-48EA-B5C9-D3E892E6D972}">
      <dgm:prSet phldrT="[文本]"/>
      <dgm:spPr/>
      <dgm:t>
        <a:bodyPr/>
        <a:lstStyle/>
        <a:p>
          <a:r>
            <a:rPr lang="en-US" altLang="zh-CN" dirty="0"/>
            <a:t>ERP</a:t>
          </a:r>
          <a:r>
            <a:rPr lang="zh-CN" altLang="en-US" dirty="0"/>
            <a:t>集成</a:t>
          </a:r>
        </a:p>
      </dgm:t>
    </dgm:pt>
    <dgm:pt modelId="{C6A803D2-EC3B-4FCB-8777-245A5A3EC919}" type="parTrans" cxnId="{E35CA99B-7E02-47A3-A76E-7CA8A291713B}">
      <dgm:prSet/>
      <dgm:spPr/>
      <dgm:t>
        <a:bodyPr/>
        <a:lstStyle/>
        <a:p>
          <a:endParaRPr lang="zh-CN" altLang="en-US"/>
        </a:p>
      </dgm:t>
    </dgm:pt>
    <dgm:pt modelId="{DB63F5B7-FC7B-4373-897A-6CB7989D832F}" type="sibTrans" cxnId="{E35CA99B-7E02-47A3-A76E-7CA8A291713B}">
      <dgm:prSet/>
      <dgm:spPr/>
      <dgm:t>
        <a:bodyPr/>
        <a:lstStyle/>
        <a:p>
          <a:endParaRPr lang="zh-CN" altLang="en-US"/>
        </a:p>
      </dgm:t>
    </dgm:pt>
    <dgm:pt modelId="{D2562DF1-8E30-41BA-A7F7-32192A7FDB53}" type="pres">
      <dgm:prSet presAssocID="{53B89DDE-D756-4157-B74F-F17DEF2F6C55}" presName="Name0" presStyleCnt="0">
        <dgm:presLayoutVars>
          <dgm:dir/>
          <dgm:animLvl val="lvl"/>
          <dgm:resizeHandles val="exact"/>
        </dgm:presLayoutVars>
      </dgm:prSet>
      <dgm:spPr/>
    </dgm:pt>
    <dgm:pt modelId="{754341E6-ACBD-4B06-8D81-D907A3F97DAE}" type="pres">
      <dgm:prSet presAssocID="{1B23B30A-862F-498E-A9CE-DE09C36A6EF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E5DEBEF-99D8-40DD-8602-231DAFA77E5B}" type="pres">
      <dgm:prSet presAssocID="{2F4DAE61-D881-4013-A9D2-F3B668F25372}" presName="parTxOnlySpace" presStyleCnt="0"/>
      <dgm:spPr/>
    </dgm:pt>
    <dgm:pt modelId="{A3BE369B-4F53-4EFE-B85F-02B70DBA9D03}" type="pres">
      <dgm:prSet presAssocID="{FACA344D-2641-4489-8E16-608D802B395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2E48979-A0DD-4322-8ED4-6AE45C151C01}" type="pres">
      <dgm:prSet presAssocID="{16B92CF1-4A20-47DE-8ABB-8957E0205A5F}" presName="parTxOnlySpace" presStyleCnt="0"/>
      <dgm:spPr/>
    </dgm:pt>
    <dgm:pt modelId="{90DBC108-DB4B-4A05-AD0B-02D9CF720DDB}" type="pres">
      <dgm:prSet presAssocID="{55432852-C7C9-48EA-B5C9-D3E892E6D97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76B5E29-8E7E-468E-9994-C3660AE640D2}" type="presOf" srcId="{1B23B30A-862F-498E-A9CE-DE09C36A6EF0}" destId="{754341E6-ACBD-4B06-8D81-D907A3F97DAE}" srcOrd="0" destOrd="0" presId="urn:microsoft.com/office/officeart/2005/8/layout/chevron1"/>
    <dgm:cxn modelId="{22706C60-7121-4926-BEC0-09399ED7E095}" type="presOf" srcId="{53B89DDE-D756-4157-B74F-F17DEF2F6C55}" destId="{D2562DF1-8E30-41BA-A7F7-32192A7FDB53}" srcOrd="0" destOrd="0" presId="urn:microsoft.com/office/officeart/2005/8/layout/chevron1"/>
    <dgm:cxn modelId="{E5969A4A-3A17-4F8C-ADD3-725A0B9E63E8}" srcId="{53B89DDE-D756-4157-B74F-F17DEF2F6C55}" destId="{1B23B30A-862F-498E-A9CE-DE09C36A6EF0}" srcOrd="0" destOrd="0" parTransId="{134DB9C1-5607-47F1-9512-C2F3A2874954}" sibTransId="{2F4DAE61-D881-4013-A9D2-F3B668F25372}"/>
    <dgm:cxn modelId="{2D646A77-1964-49B3-B701-561C50805E65}" srcId="{53B89DDE-D756-4157-B74F-F17DEF2F6C55}" destId="{FACA344D-2641-4489-8E16-608D802B3951}" srcOrd="1" destOrd="0" parTransId="{F51BE7AB-F804-4FBE-961D-7563727B48E5}" sibTransId="{16B92CF1-4A20-47DE-8ABB-8957E0205A5F}"/>
    <dgm:cxn modelId="{57BC7187-3411-46E5-9971-74BE2396A128}" type="presOf" srcId="{FACA344D-2641-4489-8E16-608D802B3951}" destId="{A3BE369B-4F53-4EFE-B85F-02B70DBA9D03}" srcOrd="0" destOrd="0" presId="urn:microsoft.com/office/officeart/2005/8/layout/chevron1"/>
    <dgm:cxn modelId="{E35CA99B-7E02-47A3-A76E-7CA8A291713B}" srcId="{53B89DDE-D756-4157-B74F-F17DEF2F6C55}" destId="{55432852-C7C9-48EA-B5C9-D3E892E6D972}" srcOrd="2" destOrd="0" parTransId="{C6A803D2-EC3B-4FCB-8777-245A5A3EC919}" sibTransId="{DB63F5B7-FC7B-4373-897A-6CB7989D832F}"/>
    <dgm:cxn modelId="{625A1EEE-D5F0-412D-A331-E60B451DA226}" type="presOf" srcId="{55432852-C7C9-48EA-B5C9-D3E892E6D972}" destId="{90DBC108-DB4B-4A05-AD0B-02D9CF720DDB}" srcOrd="0" destOrd="0" presId="urn:microsoft.com/office/officeart/2005/8/layout/chevron1"/>
    <dgm:cxn modelId="{26143C7D-0EC0-47AD-BBB2-55C4BB14B7EA}" type="presParOf" srcId="{D2562DF1-8E30-41BA-A7F7-32192A7FDB53}" destId="{754341E6-ACBD-4B06-8D81-D907A3F97DAE}" srcOrd="0" destOrd="0" presId="urn:microsoft.com/office/officeart/2005/8/layout/chevron1"/>
    <dgm:cxn modelId="{05B61374-7A27-45DF-A4BE-C8FD0AEC3266}" type="presParOf" srcId="{D2562DF1-8E30-41BA-A7F7-32192A7FDB53}" destId="{DE5DEBEF-99D8-40DD-8602-231DAFA77E5B}" srcOrd="1" destOrd="0" presId="urn:microsoft.com/office/officeart/2005/8/layout/chevron1"/>
    <dgm:cxn modelId="{94438E9D-837A-41E9-A015-44A423488D99}" type="presParOf" srcId="{D2562DF1-8E30-41BA-A7F7-32192A7FDB53}" destId="{A3BE369B-4F53-4EFE-B85F-02B70DBA9D03}" srcOrd="2" destOrd="0" presId="urn:microsoft.com/office/officeart/2005/8/layout/chevron1"/>
    <dgm:cxn modelId="{43A37FAE-159E-43E5-A035-D88CFC0903B9}" type="presParOf" srcId="{D2562DF1-8E30-41BA-A7F7-32192A7FDB53}" destId="{F2E48979-A0DD-4322-8ED4-6AE45C151C01}" srcOrd="3" destOrd="0" presId="urn:microsoft.com/office/officeart/2005/8/layout/chevron1"/>
    <dgm:cxn modelId="{792E456A-1C7E-41E8-B23A-1286438E06A0}" type="presParOf" srcId="{D2562DF1-8E30-41BA-A7F7-32192A7FDB53}" destId="{90DBC108-DB4B-4A05-AD0B-02D9CF720DD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0C564-0ED5-4419-B333-3E7768D4348E}">
      <dsp:nvSpPr>
        <dsp:cNvPr id="0" name=""/>
        <dsp:cNvSpPr/>
      </dsp:nvSpPr>
      <dsp:spPr>
        <a:xfrm>
          <a:off x="1357" y="738"/>
          <a:ext cx="3674096" cy="1425709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  <a:sp3d extrusionH="28000" prstMaterial="matte"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销售新型电子元器件（PCB）业务</a:t>
          </a:r>
        </a:p>
      </dsp:txBody>
      <dsp:txXfrm>
        <a:off x="43115" y="42496"/>
        <a:ext cx="3590580" cy="1342193"/>
      </dsp:txXfrm>
    </dsp:sp>
    <dsp:sp modelId="{88B9E6FB-9817-4583-8961-CF4B671A248C}">
      <dsp:nvSpPr>
        <dsp:cNvPr id="0" name=""/>
        <dsp:cNvSpPr/>
      </dsp:nvSpPr>
      <dsp:spPr>
        <a:xfrm>
          <a:off x="1357" y="1525879"/>
          <a:ext cx="1763002" cy="1425709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  <a:sp3d extrusionH="28000" prstMaterial="matte"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生产</a:t>
          </a:r>
          <a:endParaRPr lang="zh-CN" sz="3400" kern="1200" dirty="0"/>
        </a:p>
      </dsp:txBody>
      <dsp:txXfrm>
        <a:off x="43115" y="1567637"/>
        <a:ext cx="1679486" cy="1342193"/>
      </dsp:txXfrm>
    </dsp:sp>
    <dsp:sp modelId="{8209FCB1-2D03-42C8-B692-79DF8B292323}">
      <dsp:nvSpPr>
        <dsp:cNvPr id="0" name=""/>
        <dsp:cNvSpPr/>
      </dsp:nvSpPr>
      <dsp:spPr>
        <a:xfrm>
          <a:off x="1912451" y="1525879"/>
          <a:ext cx="1763002" cy="1425709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  <a:sp3d extrusionH="28000" prstMaterial="matte"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研发</a:t>
          </a:r>
          <a:endParaRPr lang="zh-CN" sz="3400" kern="1200" dirty="0"/>
        </a:p>
      </dsp:txBody>
      <dsp:txXfrm>
        <a:off x="1954209" y="1567637"/>
        <a:ext cx="1679486" cy="13421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DF046-2951-4D35-ABEC-5515ED524188}">
      <dsp:nvSpPr>
        <dsp:cNvPr id="0" name=""/>
        <dsp:cNvSpPr/>
      </dsp:nvSpPr>
      <dsp:spPr>
        <a:xfrm>
          <a:off x="788359" y="904"/>
          <a:ext cx="2157223" cy="12943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b="0" i="0" kern="1200" baseline="0"/>
            <a:t>强大的数据编辑能力</a:t>
          </a:r>
          <a:endParaRPr lang="zh-CN" sz="3000" kern="1200"/>
        </a:p>
      </dsp:txBody>
      <dsp:txXfrm>
        <a:off x="788359" y="904"/>
        <a:ext cx="2157223" cy="1294334"/>
      </dsp:txXfrm>
    </dsp:sp>
    <dsp:sp modelId="{492141C6-D032-4D56-9149-7C6C5E774E5D}">
      <dsp:nvSpPr>
        <dsp:cNvPr id="0" name=""/>
        <dsp:cNvSpPr/>
      </dsp:nvSpPr>
      <dsp:spPr>
        <a:xfrm>
          <a:off x="3161305" y="904"/>
          <a:ext cx="2157223" cy="12943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b="0" i="0" kern="1200" baseline="0" dirty="0"/>
            <a:t>多样的系统集成方式</a:t>
          </a:r>
          <a:endParaRPr lang="zh-CN" sz="3000" kern="1200" dirty="0"/>
        </a:p>
      </dsp:txBody>
      <dsp:txXfrm>
        <a:off x="3161305" y="904"/>
        <a:ext cx="2157223" cy="1294334"/>
      </dsp:txXfrm>
    </dsp:sp>
    <dsp:sp modelId="{9817F47D-1445-46DB-85CA-1A423B3F2DA6}">
      <dsp:nvSpPr>
        <dsp:cNvPr id="0" name=""/>
        <dsp:cNvSpPr/>
      </dsp:nvSpPr>
      <dsp:spPr>
        <a:xfrm>
          <a:off x="5534251" y="904"/>
          <a:ext cx="2157223" cy="129433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b="0" i="0" kern="1200" baseline="0"/>
            <a:t>丰富的接口调用功能</a:t>
          </a:r>
          <a:endParaRPr lang="zh-CN" sz="3000" kern="1200"/>
        </a:p>
      </dsp:txBody>
      <dsp:txXfrm>
        <a:off x="5534251" y="904"/>
        <a:ext cx="2157223" cy="1294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5A841-6D71-4133-864D-A4B637662291}">
      <dsp:nvSpPr>
        <dsp:cNvPr id="0" name=""/>
        <dsp:cNvSpPr/>
      </dsp:nvSpPr>
      <dsp:spPr>
        <a:xfrm rot="2562520">
          <a:off x="1402938" y="2692715"/>
          <a:ext cx="54603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546030" y="32607"/>
              </a:lnTo>
            </a:path>
          </a:pathLst>
        </a:custGeom>
        <a:noFill/>
        <a:ln w="38100" cap="flat" cmpd="sng" algn="ctr">
          <a:solidFill>
            <a:srgbClr val="F0720A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27350"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FAAC8C4-1EA7-4645-B350-600EBD980735}">
      <dsp:nvSpPr>
        <dsp:cNvPr id="0" name=""/>
        <dsp:cNvSpPr/>
      </dsp:nvSpPr>
      <dsp:spPr>
        <a:xfrm>
          <a:off x="1475338" y="1946856"/>
          <a:ext cx="607254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07254" y="32607"/>
              </a:lnTo>
            </a:path>
          </a:pathLst>
        </a:custGeom>
        <a:noFill/>
        <a:ln w="38100" cap="flat" cmpd="sng" algn="ctr">
          <a:solidFill>
            <a:srgbClr val="F0720A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27350"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68DD73DC-CB5A-46E1-97F4-3BEE1CCCB2C6}">
      <dsp:nvSpPr>
        <dsp:cNvPr id="0" name=""/>
        <dsp:cNvSpPr/>
      </dsp:nvSpPr>
      <dsp:spPr>
        <a:xfrm rot="19104738">
          <a:off x="1395084" y="1196456"/>
          <a:ext cx="636792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36792" y="32607"/>
              </a:lnTo>
            </a:path>
          </a:pathLst>
        </a:custGeom>
        <a:noFill/>
        <a:ln w="38100" cap="flat" cmpd="sng" algn="ctr">
          <a:solidFill>
            <a:srgbClr val="F0720A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27350"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F3444000-6543-408A-B515-C7071EDA1936}">
      <dsp:nvSpPr>
        <dsp:cNvPr id="0" name=""/>
        <dsp:cNvSpPr/>
      </dsp:nvSpPr>
      <dsp:spPr>
        <a:xfrm>
          <a:off x="2" y="1126524"/>
          <a:ext cx="1735485" cy="173548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EAC73-641F-4586-AE71-F3AB96D054FB}">
      <dsp:nvSpPr>
        <dsp:cNvPr id="0" name=""/>
        <dsp:cNvSpPr/>
      </dsp:nvSpPr>
      <dsp:spPr>
        <a:xfrm>
          <a:off x="1829178" y="209518"/>
          <a:ext cx="971537" cy="971537"/>
        </a:xfrm>
        <a:prstGeom prst="ellipse">
          <a:avLst/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</a:rPr>
            <a:t>中高端多层</a:t>
          </a:r>
          <a:endParaRPr lang="zh-CN" sz="1600" b="1" kern="1200" dirty="0">
            <a:solidFill>
              <a:schemeClr val="bg1"/>
            </a:solidFill>
          </a:endParaRPr>
        </a:p>
      </dsp:txBody>
      <dsp:txXfrm>
        <a:off x="1971456" y="351796"/>
        <a:ext cx="686981" cy="686981"/>
      </dsp:txXfrm>
    </dsp:sp>
    <dsp:sp modelId="{71BF428E-5A0B-4412-A8A4-FF48EA3A21FE}">
      <dsp:nvSpPr>
        <dsp:cNvPr id="0" name=""/>
        <dsp:cNvSpPr/>
      </dsp:nvSpPr>
      <dsp:spPr>
        <a:xfrm>
          <a:off x="2082593" y="1458818"/>
          <a:ext cx="1041291" cy="1041291"/>
        </a:xfrm>
        <a:prstGeom prst="ellipse">
          <a:avLst/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</a:rPr>
            <a:t>高密度互联</a:t>
          </a:r>
          <a:r>
            <a:rPr lang="en-US" altLang="zh-CN" sz="1600" b="1" kern="1200" dirty="0">
              <a:solidFill>
                <a:schemeClr val="bg1"/>
              </a:solidFill>
            </a:rPr>
            <a:t>(HDI)</a:t>
          </a:r>
          <a:endParaRPr lang="zh-CN" sz="1600" b="1" kern="1200" dirty="0">
            <a:solidFill>
              <a:schemeClr val="bg1"/>
            </a:solidFill>
          </a:endParaRPr>
        </a:p>
      </dsp:txBody>
      <dsp:txXfrm>
        <a:off x="2235087" y="1611312"/>
        <a:ext cx="736303" cy="736303"/>
      </dsp:txXfrm>
    </dsp:sp>
    <dsp:sp modelId="{F8DDBD1B-7A82-4A8D-9A87-B6AF4928AF93}">
      <dsp:nvSpPr>
        <dsp:cNvPr id="0" name=""/>
        <dsp:cNvSpPr/>
      </dsp:nvSpPr>
      <dsp:spPr>
        <a:xfrm>
          <a:off x="1738499" y="2742994"/>
          <a:ext cx="1041291" cy="1041291"/>
        </a:xfrm>
        <a:prstGeom prst="ellipse">
          <a:avLst/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</a:rPr>
            <a:t>柔性</a:t>
          </a:r>
          <a:r>
            <a:rPr lang="en-US" altLang="zh-CN" sz="1600" b="1" kern="1200" dirty="0">
              <a:solidFill>
                <a:schemeClr val="bg1"/>
              </a:solidFill>
            </a:rPr>
            <a:t>(FPC)</a:t>
          </a:r>
          <a:endParaRPr lang="zh-CN" sz="1600" b="1" kern="1200" dirty="0">
            <a:solidFill>
              <a:schemeClr val="bg1"/>
            </a:solidFill>
          </a:endParaRPr>
        </a:p>
      </dsp:txBody>
      <dsp:txXfrm>
        <a:off x="1890993" y="2895488"/>
        <a:ext cx="736303" cy="736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B80A0-45FD-407D-BD1D-63A908A3021F}">
      <dsp:nvSpPr>
        <dsp:cNvPr id="0" name=""/>
        <dsp:cNvSpPr/>
      </dsp:nvSpPr>
      <dsp:spPr>
        <a:xfrm>
          <a:off x="1175798" y="1552314"/>
          <a:ext cx="1101810" cy="945777"/>
        </a:xfrm>
        <a:prstGeom prst="hexagon">
          <a:avLst>
            <a:gd name="adj" fmla="val 25000"/>
            <a:gd name="vf" fmla="val 115470"/>
          </a:avLst>
        </a:prstGeom>
        <a:solidFill>
          <a:srgbClr val="00B050"/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华南理工</a:t>
          </a:r>
        </a:p>
      </dsp:txBody>
      <dsp:txXfrm>
        <a:off x="1346430" y="1698782"/>
        <a:ext cx="760546" cy="652841"/>
      </dsp:txXfrm>
    </dsp:sp>
    <dsp:sp modelId="{0CC263D0-869D-42A7-B6B8-5C3E71E0E88B}">
      <dsp:nvSpPr>
        <dsp:cNvPr id="0" name=""/>
        <dsp:cNvSpPr/>
      </dsp:nvSpPr>
      <dsp:spPr>
        <a:xfrm>
          <a:off x="1210260" y="1970245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3DE79-43CC-401F-B7AD-EF123BA89C6B}">
      <dsp:nvSpPr>
        <dsp:cNvPr id="0" name=""/>
        <dsp:cNvSpPr/>
      </dsp:nvSpPr>
      <dsp:spPr>
        <a:xfrm>
          <a:off x="240473" y="1038207"/>
          <a:ext cx="1101810" cy="94577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5F41E-11E8-4581-87EA-561C0A7DBB93}">
      <dsp:nvSpPr>
        <dsp:cNvPr id="0" name=""/>
        <dsp:cNvSpPr/>
      </dsp:nvSpPr>
      <dsp:spPr>
        <a:xfrm>
          <a:off x="986501" y="1852834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1F163-73BB-4935-922F-446A73C8F7C9}">
      <dsp:nvSpPr>
        <dsp:cNvPr id="0" name=""/>
        <dsp:cNvSpPr/>
      </dsp:nvSpPr>
      <dsp:spPr>
        <a:xfrm>
          <a:off x="2110154" y="1030962"/>
          <a:ext cx="1101810" cy="94577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华南师范</a:t>
          </a:r>
        </a:p>
      </dsp:txBody>
      <dsp:txXfrm>
        <a:off x="2280786" y="1177430"/>
        <a:ext cx="760546" cy="652841"/>
      </dsp:txXfrm>
    </dsp:sp>
    <dsp:sp modelId="{6795183B-E8AE-4614-B965-530920FAAF47}">
      <dsp:nvSpPr>
        <dsp:cNvPr id="0" name=""/>
        <dsp:cNvSpPr/>
      </dsp:nvSpPr>
      <dsp:spPr>
        <a:xfrm>
          <a:off x="2864918" y="1844591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A90C7-4B12-4E8E-AB2C-737467313FC8}">
      <dsp:nvSpPr>
        <dsp:cNvPr id="0" name=""/>
        <dsp:cNvSpPr/>
      </dsp:nvSpPr>
      <dsp:spPr>
        <a:xfrm>
          <a:off x="3049362" y="1550815"/>
          <a:ext cx="1101810" cy="94577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8E5DE-883D-4D89-A04D-73F2CF12C1AE}">
      <dsp:nvSpPr>
        <dsp:cNvPr id="0" name=""/>
        <dsp:cNvSpPr/>
      </dsp:nvSpPr>
      <dsp:spPr>
        <a:xfrm>
          <a:off x="3074602" y="1974491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BC7BA-9E69-4DA4-A836-065B8E507B29}">
      <dsp:nvSpPr>
        <dsp:cNvPr id="0" name=""/>
        <dsp:cNvSpPr/>
      </dsp:nvSpPr>
      <dsp:spPr>
        <a:xfrm>
          <a:off x="1175798" y="521351"/>
          <a:ext cx="1101810" cy="945777"/>
        </a:xfrm>
        <a:prstGeom prst="hexagon">
          <a:avLst>
            <a:gd name="adj" fmla="val 25000"/>
            <a:gd name="vf" fmla="val 115470"/>
          </a:avLst>
        </a:prstGeom>
        <a:solidFill>
          <a:srgbClr val="F0720A"/>
        </a:solidFill>
        <a:ln w="25400" cap="flat" cmpd="sng" algn="ctr">
          <a:solidFill>
            <a:srgbClr val="F0720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海南大学</a:t>
          </a:r>
        </a:p>
      </dsp:txBody>
      <dsp:txXfrm>
        <a:off x="1346430" y="667819"/>
        <a:ext cx="760546" cy="652841"/>
      </dsp:txXfrm>
    </dsp:sp>
    <dsp:sp modelId="{CB5AA2BF-F985-4CB9-84B0-0F1B50657CF5}">
      <dsp:nvSpPr>
        <dsp:cNvPr id="0" name=""/>
        <dsp:cNvSpPr/>
      </dsp:nvSpPr>
      <dsp:spPr>
        <a:xfrm>
          <a:off x="1925709" y="540836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E7ED1-EC93-4EDA-B246-51B37033DC0C}">
      <dsp:nvSpPr>
        <dsp:cNvPr id="0" name=""/>
        <dsp:cNvSpPr/>
      </dsp:nvSpPr>
      <dsp:spPr>
        <a:xfrm>
          <a:off x="2110154" y="0"/>
          <a:ext cx="1101810" cy="94577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25400" cap="flat" cmpd="sng" algn="ctr">
          <a:solidFill>
            <a:srgbClr val="F0720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740FE-D307-4FCF-9827-9642430D2BD0}">
      <dsp:nvSpPr>
        <dsp:cNvPr id="0" name=""/>
        <dsp:cNvSpPr/>
      </dsp:nvSpPr>
      <dsp:spPr>
        <a:xfrm>
          <a:off x="2135393" y="419179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7FE2-8A8E-47B8-9F13-3D7DCD32A4AC}">
      <dsp:nvSpPr>
        <dsp:cNvPr id="0" name=""/>
        <dsp:cNvSpPr/>
      </dsp:nvSpPr>
      <dsp:spPr>
        <a:xfrm>
          <a:off x="3049362" y="519852"/>
          <a:ext cx="1101810" cy="94577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惠州学院</a:t>
          </a:r>
        </a:p>
      </dsp:txBody>
      <dsp:txXfrm>
        <a:off x="3219994" y="666320"/>
        <a:ext cx="760546" cy="652841"/>
      </dsp:txXfrm>
    </dsp:sp>
    <dsp:sp modelId="{7A4A5A87-9603-4689-8A42-137A0947D510}">
      <dsp:nvSpPr>
        <dsp:cNvPr id="0" name=""/>
        <dsp:cNvSpPr/>
      </dsp:nvSpPr>
      <dsp:spPr>
        <a:xfrm>
          <a:off x="3996823" y="937284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8D59D-FA86-49A6-8DCC-16477C081CD1}">
      <dsp:nvSpPr>
        <dsp:cNvPr id="0" name=""/>
        <dsp:cNvSpPr/>
      </dsp:nvSpPr>
      <dsp:spPr>
        <a:xfrm>
          <a:off x="3992454" y="1039705"/>
          <a:ext cx="1101810" cy="94577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AE1D9-B3C5-40E9-8E4C-5AF3297D50B4}">
      <dsp:nvSpPr>
        <dsp:cNvPr id="0" name=""/>
        <dsp:cNvSpPr/>
      </dsp:nvSpPr>
      <dsp:spPr>
        <a:xfrm>
          <a:off x="4214758" y="1056443"/>
          <a:ext cx="128625" cy="1109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5718F-F9B0-4158-91E2-54444E2DB116}">
      <dsp:nvSpPr>
        <dsp:cNvPr id="0" name=""/>
        <dsp:cNvSpPr/>
      </dsp:nvSpPr>
      <dsp:spPr>
        <a:xfrm>
          <a:off x="4518272" y="739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董事会秘书处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65473" y="147940"/>
        <a:ext cx="710748" cy="710748"/>
      </dsp:txXfrm>
    </dsp:sp>
    <dsp:sp modelId="{AEBE33C8-B2A6-4662-AEA5-34BF8F612D57}">
      <dsp:nvSpPr>
        <dsp:cNvPr id="0" name=""/>
        <dsp:cNvSpPr/>
      </dsp:nvSpPr>
      <dsp:spPr>
        <a:xfrm rot="900000">
          <a:off x="5609018" y="527142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10386" y="584603"/>
        <a:ext cx="187293" cy="203542"/>
      </dsp:txXfrm>
    </dsp:sp>
    <dsp:sp modelId="{1D7CA7FB-DAF4-4910-A010-64988CE2875F}">
      <dsp:nvSpPr>
        <dsp:cNvPr id="0" name=""/>
        <dsp:cNvSpPr/>
      </dsp:nvSpPr>
      <dsp:spPr>
        <a:xfrm>
          <a:off x="5976804" y="391552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审计检查中心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24005" y="538753"/>
        <a:ext cx="710748" cy="710748"/>
      </dsp:txXfrm>
    </dsp:sp>
    <dsp:sp modelId="{102C5776-714A-4AFE-B99E-CC970D08321C}">
      <dsp:nvSpPr>
        <dsp:cNvPr id="0" name=""/>
        <dsp:cNvSpPr/>
      </dsp:nvSpPr>
      <dsp:spPr>
        <a:xfrm rot="2700000">
          <a:off x="6874104" y="1253013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85859" y="1292482"/>
        <a:ext cx="187293" cy="203542"/>
      </dsp:txXfrm>
    </dsp:sp>
    <dsp:sp modelId="{1F39732B-E548-4F24-A754-6A348167A2F2}">
      <dsp:nvSpPr>
        <dsp:cNvPr id="0" name=""/>
        <dsp:cNvSpPr/>
      </dsp:nvSpPr>
      <dsp:spPr>
        <a:xfrm>
          <a:off x="7044524" y="1459272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营销中心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91725" y="1606473"/>
        <a:ext cx="710748" cy="710748"/>
      </dsp:txXfrm>
    </dsp:sp>
    <dsp:sp modelId="{F6D7DD6B-D6B3-4511-A895-57030C820518}">
      <dsp:nvSpPr>
        <dsp:cNvPr id="0" name=""/>
        <dsp:cNvSpPr/>
      </dsp:nvSpPr>
      <dsp:spPr>
        <a:xfrm rot="4500000">
          <a:off x="7606765" y="2514180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636512" y="2543262"/>
        <a:ext cx="187293" cy="203542"/>
      </dsp:txXfrm>
    </dsp:sp>
    <dsp:sp modelId="{9C82E0DF-444B-44F9-A98C-4464846222C5}">
      <dsp:nvSpPr>
        <dsp:cNvPr id="0" name=""/>
        <dsp:cNvSpPr/>
      </dsp:nvSpPr>
      <dsp:spPr>
        <a:xfrm>
          <a:off x="7435337" y="2917804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投资管理中心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82538" y="3065005"/>
        <a:ext cx="710748" cy="710748"/>
      </dsp:txXfrm>
    </dsp:sp>
    <dsp:sp modelId="{73F82F8E-9408-480C-8F39-A6D28DE4D084}">
      <dsp:nvSpPr>
        <dsp:cNvPr id="0" name=""/>
        <dsp:cNvSpPr/>
      </dsp:nvSpPr>
      <dsp:spPr>
        <a:xfrm rot="6300000">
          <a:off x="7610685" y="3972712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7661206" y="4001794"/>
        <a:ext cx="187293" cy="203542"/>
      </dsp:txXfrm>
    </dsp:sp>
    <dsp:sp modelId="{18721139-483A-41E8-8D83-39074CA233AB}">
      <dsp:nvSpPr>
        <dsp:cNvPr id="0" name=""/>
        <dsp:cNvSpPr/>
      </dsp:nvSpPr>
      <dsp:spPr>
        <a:xfrm>
          <a:off x="7044524" y="4376337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财务中心</a:t>
          </a:r>
        </a:p>
      </dsp:txBody>
      <dsp:txXfrm>
        <a:off x="7191725" y="4523538"/>
        <a:ext cx="710748" cy="710748"/>
      </dsp:txXfrm>
    </dsp:sp>
    <dsp:sp modelId="{C8F9CA14-8520-46A6-A911-3594744167B7}">
      <dsp:nvSpPr>
        <dsp:cNvPr id="0" name=""/>
        <dsp:cNvSpPr/>
      </dsp:nvSpPr>
      <dsp:spPr>
        <a:xfrm rot="8100000">
          <a:off x="6884813" y="5237798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6953326" y="5277267"/>
        <a:ext cx="187293" cy="203542"/>
      </dsp:txXfrm>
    </dsp:sp>
    <dsp:sp modelId="{17F57BC9-19CB-45FE-A736-E586415E2617}">
      <dsp:nvSpPr>
        <dsp:cNvPr id="0" name=""/>
        <dsp:cNvSpPr/>
      </dsp:nvSpPr>
      <dsp:spPr>
        <a:xfrm>
          <a:off x="5976804" y="5444057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人力资源中心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24005" y="5591258"/>
        <a:ext cx="710748" cy="710748"/>
      </dsp:txXfrm>
    </dsp:sp>
    <dsp:sp modelId="{1F18BA3D-33CF-41A3-83D5-F632995FC2BF}">
      <dsp:nvSpPr>
        <dsp:cNvPr id="0" name=""/>
        <dsp:cNvSpPr/>
      </dsp:nvSpPr>
      <dsp:spPr>
        <a:xfrm rot="9900000">
          <a:off x="5623647" y="5970459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5702547" y="6027920"/>
        <a:ext cx="187293" cy="203542"/>
      </dsp:txXfrm>
    </dsp:sp>
    <dsp:sp modelId="{C014DEDD-92C6-4177-8A1A-01E9952EFC40}">
      <dsp:nvSpPr>
        <dsp:cNvPr id="0" name=""/>
        <dsp:cNvSpPr/>
      </dsp:nvSpPr>
      <dsp:spPr>
        <a:xfrm>
          <a:off x="4518272" y="5834870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研发技术中心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65473" y="5982071"/>
        <a:ext cx="710748" cy="710748"/>
      </dsp:txXfrm>
    </dsp:sp>
    <dsp:sp modelId="{4BE17A06-C76B-4AB4-9DC4-1440A7446ED6}">
      <dsp:nvSpPr>
        <dsp:cNvPr id="0" name=""/>
        <dsp:cNvSpPr/>
      </dsp:nvSpPr>
      <dsp:spPr>
        <a:xfrm rot="11700000">
          <a:off x="4165114" y="5974379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244014" y="6052614"/>
        <a:ext cx="187293" cy="203542"/>
      </dsp:txXfrm>
    </dsp:sp>
    <dsp:sp modelId="{4E1E7F05-34D2-4C24-98BF-04F0F2684690}">
      <dsp:nvSpPr>
        <dsp:cNvPr id="0" name=""/>
        <dsp:cNvSpPr/>
      </dsp:nvSpPr>
      <dsp:spPr>
        <a:xfrm>
          <a:off x="3059739" y="5444057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采购中心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06940" y="5591258"/>
        <a:ext cx="710748" cy="710748"/>
      </dsp:txXfrm>
    </dsp:sp>
    <dsp:sp modelId="{C92D8414-6A5F-48CB-AFCC-F530C0D9EA3D}">
      <dsp:nvSpPr>
        <dsp:cNvPr id="0" name=""/>
        <dsp:cNvSpPr/>
      </dsp:nvSpPr>
      <dsp:spPr>
        <a:xfrm rot="13500000">
          <a:off x="2900028" y="5248507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968541" y="5344734"/>
        <a:ext cx="187293" cy="203542"/>
      </dsp:txXfrm>
    </dsp:sp>
    <dsp:sp modelId="{97981615-B295-4EA6-8241-23FD35BB3110}">
      <dsp:nvSpPr>
        <dsp:cNvPr id="0" name=""/>
        <dsp:cNvSpPr/>
      </dsp:nvSpPr>
      <dsp:spPr>
        <a:xfrm>
          <a:off x="1992019" y="4376337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制造中心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39220" y="4523538"/>
        <a:ext cx="710748" cy="710748"/>
      </dsp:txXfrm>
    </dsp:sp>
    <dsp:sp modelId="{9574596F-FA80-41B3-BF1D-CB58D2794DC4}">
      <dsp:nvSpPr>
        <dsp:cNvPr id="0" name=""/>
        <dsp:cNvSpPr/>
      </dsp:nvSpPr>
      <dsp:spPr>
        <a:xfrm rot="15300000">
          <a:off x="2167367" y="3987341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217888" y="4093955"/>
        <a:ext cx="187293" cy="203542"/>
      </dsp:txXfrm>
    </dsp:sp>
    <dsp:sp modelId="{4FB6EB54-710D-445E-8AFE-4055BD635E9C}">
      <dsp:nvSpPr>
        <dsp:cNvPr id="0" name=""/>
        <dsp:cNvSpPr/>
      </dsp:nvSpPr>
      <dsp:spPr>
        <a:xfrm>
          <a:off x="1601207" y="2917804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品质中心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8408" y="3065005"/>
        <a:ext cx="710748" cy="710748"/>
      </dsp:txXfrm>
    </dsp:sp>
    <dsp:sp modelId="{01B5862F-8F2E-4A89-A6AD-1009563BD25D}">
      <dsp:nvSpPr>
        <dsp:cNvPr id="0" name=""/>
        <dsp:cNvSpPr/>
      </dsp:nvSpPr>
      <dsp:spPr>
        <a:xfrm rot="17100000">
          <a:off x="2163447" y="2528809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3194" y="2635423"/>
        <a:ext cx="187293" cy="203542"/>
      </dsp:txXfrm>
    </dsp:sp>
    <dsp:sp modelId="{8FB46029-5732-4D14-88B3-0EB110F89174}">
      <dsp:nvSpPr>
        <dsp:cNvPr id="0" name=""/>
        <dsp:cNvSpPr/>
      </dsp:nvSpPr>
      <dsp:spPr>
        <a:xfrm>
          <a:off x="1992019" y="1459272"/>
          <a:ext cx="1005150" cy="1005150"/>
        </a:xfrm>
        <a:prstGeom prst="ellipse">
          <a:avLst/>
        </a:prstGeom>
        <a:solidFill>
          <a:srgbClr val="F0720A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信息技术中心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39220" y="1606473"/>
        <a:ext cx="710748" cy="710748"/>
      </dsp:txXfrm>
    </dsp:sp>
    <dsp:sp modelId="{D0298B01-4E53-4F2B-B38C-595DA97373EF}">
      <dsp:nvSpPr>
        <dsp:cNvPr id="0" name=""/>
        <dsp:cNvSpPr/>
      </dsp:nvSpPr>
      <dsp:spPr>
        <a:xfrm rot="18900000">
          <a:off x="2889319" y="1263722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01074" y="1359949"/>
        <a:ext cx="187293" cy="203542"/>
      </dsp:txXfrm>
    </dsp:sp>
    <dsp:sp modelId="{33F5A1E6-05C0-4070-9485-3A585CFA9BE4}">
      <dsp:nvSpPr>
        <dsp:cNvPr id="0" name=""/>
        <dsp:cNvSpPr/>
      </dsp:nvSpPr>
      <dsp:spPr>
        <a:xfrm>
          <a:off x="3059739" y="391552"/>
          <a:ext cx="1005150" cy="1005150"/>
        </a:xfrm>
        <a:prstGeom prst="ellipse">
          <a:avLst/>
        </a:prstGeom>
        <a:solidFill>
          <a:srgbClr val="116A89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zh-CN" altLang="en-US" sz="16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行政管理中心</a:t>
          </a:r>
          <a:endParaRPr lang="zh-CN" alt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06940" y="538753"/>
        <a:ext cx="710748" cy="710748"/>
      </dsp:txXfrm>
    </dsp:sp>
    <dsp:sp modelId="{2D8E95ED-5EFF-47C5-B379-4B0773DBC769}">
      <dsp:nvSpPr>
        <dsp:cNvPr id="0" name=""/>
        <dsp:cNvSpPr/>
      </dsp:nvSpPr>
      <dsp:spPr>
        <a:xfrm rot="20700000">
          <a:off x="4150485" y="531062"/>
          <a:ext cx="267561" cy="3392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51853" y="609297"/>
        <a:ext cx="187293" cy="203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E9748-A275-468C-81F5-84928485A982}">
      <dsp:nvSpPr>
        <dsp:cNvPr id="0" name=""/>
        <dsp:cNvSpPr/>
      </dsp:nvSpPr>
      <dsp:spPr>
        <a:xfrm>
          <a:off x="0" y="15074"/>
          <a:ext cx="9344694" cy="5534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机遇：信息支撑得到公司层面的支持，资源的获取难度降低</a:t>
          </a:r>
        </a:p>
      </dsp:txBody>
      <dsp:txXfrm>
        <a:off x="27015" y="42089"/>
        <a:ext cx="9290664" cy="499380"/>
      </dsp:txXfrm>
    </dsp:sp>
    <dsp:sp modelId="{9ED61D3E-B731-402B-A6AB-852F005E8C87}">
      <dsp:nvSpPr>
        <dsp:cNvPr id="0" name=""/>
        <dsp:cNvSpPr/>
      </dsp:nvSpPr>
      <dsp:spPr>
        <a:xfrm>
          <a:off x="0" y="631844"/>
          <a:ext cx="9344694" cy="5534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挑战：需求的增加速度远远大于资源的获取速度，被“</a:t>
          </a:r>
          <a:r>
            <a:rPr lang="en-US" sz="2200" kern="1200"/>
            <a:t>IT</a:t>
          </a:r>
          <a:r>
            <a:rPr lang="zh-CN" sz="2200" kern="1200"/>
            <a:t>”</a:t>
          </a:r>
        </a:p>
      </dsp:txBody>
      <dsp:txXfrm>
        <a:off x="27015" y="658859"/>
        <a:ext cx="9290664" cy="4993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C1747-0A65-479C-9CC4-860110A1F4F7}">
      <dsp:nvSpPr>
        <dsp:cNvPr id="0" name=""/>
        <dsp:cNvSpPr/>
      </dsp:nvSpPr>
      <dsp:spPr>
        <a:xfrm>
          <a:off x="116762" y="0"/>
          <a:ext cx="1323310" cy="1015663"/>
        </a:xfrm>
        <a:prstGeom prst="rightArrow">
          <a:avLst/>
        </a:prstGeom>
        <a:solidFill>
          <a:srgbClr val="F79646"/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-190500" extrusionH="12700"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2D11296C-802F-423C-951C-4348DBD74132}">
      <dsp:nvSpPr>
        <dsp:cNvPr id="0" name=""/>
        <dsp:cNvSpPr/>
      </dsp:nvSpPr>
      <dsp:spPr>
        <a:xfrm>
          <a:off x="17027" y="304698"/>
          <a:ext cx="1522780" cy="406265"/>
        </a:xfrm>
        <a:prstGeom prst="roundRect">
          <a:avLst/>
        </a:prstGeom>
        <a:solidFill>
          <a:srgbClr val="116A89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2018</a:t>
          </a:r>
          <a:r>
            <a:rPr lang="zh-CN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年</a:t>
          </a:r>
          <a:r>
            <a:rPr lang="en-US" altLang="zh-CN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8</a:t>
          </a:r>
          <a:r>
            <a:rPr lang="zh-CN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月立项</a:t>
          </a:r>
        </a:p>
      </dsp:txBody>
      <dsp:txXfrm>
        <a:off x="36859" y="324530"/>
        <a:ext cx="1483116" cy="3666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6C85F-6618-4014-ABC5-1C64B9E164A4}">
      <dsp:nvSpPr>
        <dsp:cNvPr id="0" name=""/>
        <dsp:cNvSpPr/>
      </dsp:nvSpPr>
      <dsp:spPr>
        <a:xfrm>
          <a:off x="710" y="488"/>
          <a:ext cx="6191266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  <a:sp3d extrusionH="28000" prstMaterial="matte"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i="0" kern="1200" baseline="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rPr>
            <a:t>HR</a:t>
          </a:r>
          <a:r>
            <a:rPr lang="zh-CN" sz="4500" b="1" i="0" kern="1200" baseline="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rPr>
            <a:t>系统</a:t>
          </a:r>
          <a:endParaRPr lang="zh-CN" sz="4500" b="1" kern="1200" dirty="0"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a:endParaRPr>
        </a:p>
      </dsp:txBody>
      <dsp:txXfrm>
        <a:off x="32594" y="32372"/>
        <a:ext cx="6127498" cy="1024839"/>
      </dsp:txXfrm>
    </dsp:sp>
    <dsp:sp modelId="{651FD109-DB97-428F-A586-62C40B8968CF}">
      <dsp:nvSpPr>
        <dsp:cNvPr id="0" name=""/>
        <dsp:cNvSpPr/>
      </dsp:nvSpPr>
      <dsp:spPr>
        <a:xfrm>
          <a:off x="710" y="1197468"/>
          <a:ext cx="1188342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财务系统</a:t>
          </a:r>
          <a:endParaRPr lang="zh-CN" sz="2700" b="1" kern="1200" dirty="0"/>
        </a:p>
      </dsp:txBody>
      <dsp:txXfrm>
        <a:off x="32594" y="1229352"/>
        <a:ext cx="1124574" cy="1024839"/>
      </dsp:txXfrm>
    </dsp:sp>
    <dsp:sp modelId="{44178717-3156-4778-8696-8B6A45DF7A6E}">
      <dsp:nvSpPr>
        <dsp:cNvPr id="0" name=""/>
        <dsp:cNvSpPr/>
      </dsp:nvSpPr>
      <dsp:spPr>
        <a:xfrm>
          <a:off x="1288874" y="1197468"/>
          <a:ext cx="4903103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OA</a:t>
          </a:r>
          <a:r>
            <a:rPr lang="zh-CN" altLang="en-US" sz="2700" b="1" kern="1200" dirty="0"/>
            <a:t>系统</a:t>
          </a:r>
          <a:endParaRPr lang="zh-CN" sz="2700" b="1" kern="1200" dirty="0"/>
        </a:p>
      </dsp:txBody>
      <dsp:txXfrm>
        <a:off x="1320758" y="1229352"/>
        <a:ext cx="4839335" cy="1024839"/>
      </dsp:txXfrm>
    </dsp:sp>
    <dsp:sp modelId="{6A020480-AF76-4840-857B-0D7590D1DC1D}">
      <dsp:nvSpPr>
        <dsp:cNvPr id="0" name=""/>
        <dsp:cNvSpPr/>
      </dsp:nvSpPr>
      <dsp:spPr>
        <a:xfrm>
          <a:off x="1288874" y="2394448"/>
          <a:ext cx="1188342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企业微信</a:t>
          </a:r>
          <a:endParaRPr lang="zh-CN" sz="2700" b="1" kern="1200" dirty="0"/>
        </a:p>
      </dsp:txBody>
      <dsp:txXfrm>
        <a:off x="1320758" y="2426332"/>
        <a:ext cx="1124574" cy="1024839"/>
      </dsp:txXfrm>
    </dsp:sp>
    <dsp:sp modelId="{46A6B647-67DB-4433-B85F-962BBD33CC12}">
      <dsp:nvSpPr>
        <dsp:cNvPr id="0" name=""/>
        <dsp:cNvSpPr/>
      </dsp:nvSpPr>
      <dsp:spPr>
        <a:xfrm>
          <a:off x="2527127" y="2394448"/>
          <a:ext cx="1188342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数据平台</a:t>
          </a:r>
          <a:endParaRPr lang="zh-CN" sz="2700" b="1" kern="1200" dirty="0"/>
        </a:p>
      </dsp:txBody>
      <dsp:txXfrm>
        <a:off x="2559011" y="2426332"/>
        <a:ext cx="1124574" cy="1024839"/>
      </dsp:txXfrm>
    </dsp:sp>
    <dsp:sp modelId="{6990B784-0B79-42A6-ADAF-3F66ED512AF1}">
      <dsp:nvSpPr>
        <dsp:cNvPr id="0" name=""/>
        <dsp:cNvSpPr/>
      </dsp:nvSpPr>
      <dsp:spPr>
        <a:xfrm>
          <a:off x="3765381" y="2394448"/>
          <a:ext cx="1188342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ERP</a:t>
          </a:r>
          <a:endParaRPr lang="zh-CN" sz="2700" b="1" kern="1200" dirty="0"/>
        </a:p>
      </dsp:txBody>
      <dsp:txXfrm>
        <a:off x="3797265" y="2426332"/>
        <a:ext cx="1124574" cy="1024839"/>
      </dsp:txXfrm>
    </dsp:sp>
    <dsp:sp modelId="{B0D6E4F5-44A3-435E-9A1B-E9D8F4604BFA}">
      <dsp:nvSpPr>
        <dsp:cNvPr id="0" name=""/>
        <dsp:cNvSpPr/>
      </dsp:nvSpPr>
      <dsp:spPr>
        <a:xfrm>
          <a:off x="5003634" y="2394448"/>
          <a:ext cx="1188342" cy="1088607"/>
        </a:xfrm>
        <a:prstGeom prst="roundRect">
          <a:avLst>
            <a:gd name="adj" fmla="val 10000"/>
          </a:avLst>
        </a:prstGeom>
        <a:solidFill>
          <a:srgbClr val="F7964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品质系统</a:t>
          </a:r>
          <a:endParaRPr lang="en-US" altLang="zh-CN" sz="2700" b="1" kern="1200" dirty="0"/>
        </a:p>
      </dsp:txBody>
      <dsp:txXfrm>
        <a:off x="5035518" y="2426332"/>
        <a:ext cx="1124574" cy="10248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1BCAF-D0FD-4F84-AB90-AB1354805752}">
      <dsp:nvSpPr>
        <dsp:cNvPr id="0" name=""/>
        <dsp:cNvSpPr/>
      </dsp:nvSpPr>
      <dsp:spPr>
        <a:xfrm>
          <a:off x="831692" y="0"/>
          <a:ext cx="9425846" cy="3196438"/>
        </a:xfrm>
        <a:prstGeom prst="rightArrow">
          <a:avLst/>
        </a:prstGeom>
        <a:solidFill>
          <a:srgbClr val="F7964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341E6-ACBD-4B06-8D81-D907A3F97DAE}">
      <dsp:nvSpPr>
        <dsp:cNvPr id="0" name=""/>
        <dsp:cNvSpPr/>
      </dsp:nvSpPr>
      <dsp:spPr>
        <a:xfrm>
          <a:off x="2341" y="0"/>
          <a:ext cx="2852929" cy="1008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OA</a:t>
          </a:r>
          <a:r>
            <a:rPr lang="zh-CN" altLang="en-US" sz="3100" kern="1200" dirty="0"/>
            <a:t>系统及用户集成</a:t>
          </a:r>
        </a:p>
      </dsp:txBody>
      <dsp:txXfrm>
        <a:off x="506397" y="0"/>
        <a:ext cx="1844818" cy="1008111"/>
      </dsp:txXfrm>
    </dsp:sp>
    <dsp:sp modelId="{A3BE369B-4F53-4EFE-B85F-02B70DBA9D03}">
      <dsp:nvSpPr>
        <dsp:cNvPr id="0" name=""/>
        <dsp:cNvSpPr/>
      </dsp:nvSpPr>
      <dsp:spPr>
        <a:xfrm>
          <a:off x="2569978" y="0"/>
          <a:ext cx="2852929" cy="1008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企业微信集成</a:t>
          </a:r>
        </a:p>
      </dsp:txBody>
      <dsp:txXfrm>
        <a:off x="3074034" y="0"/>
        <a:ext cx="1844818" cy="1008111"/>
      </dsp:txXfrm>
    </dsp:sp>
    <dsp:sp modelId="{90DBC108-DB4B-4A05-AD0B-02D9CF720DDB}">
      <dsp:nvSpPr>
        <dsp:cNvPr id="0" name=""/>
        <dsp:cNvSpPr/>
      </dsp:nvSpPr>
      <dsp:spPr>
        <a:xfrm>
          <a:off x="5137615" y="0"/>
          <a:ext cx="2852929" cy="1008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ERP</a:t>
          </a:r>
          <a:r>
            <a:rPr lang="zh-CN" altLang="en-US" sz="3100" kern="1200" dirty="0"/>
            <a:t>集成</a:t>
          </a:r>
        </a:p>
      </dsp:txBody>
      <dsp:txXfrm>
        <a:off x="5641671" y="0"/>
        <a:ext cx="1844818" cy="1008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1D80-0E5D-4B7A-971A-AC8A71160AA1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2DB46-AA10-4ECF-9E63-BCBF499FC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49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3D77309-3B98-4E8C-8DD4-48921E022EC9}" type="datetimeFigureOut">
              <a:rPr lang="zh-CN" altLang="en-US"/>
              <a:t>2019/9/26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76238" y="685800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>
              <a:defRPr/>
            </a:pPr>
            <a:fld id="{2677466E-B25C-4FC1-8E26-B5DF9D3D891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868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1888" y="2632075"/>
            <a:ext cx="12825412" cy="18145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4800600"/>
            <a:ext cx="10561638" cy="2163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D3B9B-A780-444D-9725-20DAB5A5AACB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5EFE6-ED21-4AB9-AFAE-2A2DBF7D34B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9725"/>
            <a:ext cx="13581062" cy="1411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4063" y="1976438"/>
            <a:ext cx="13581062" cy="5591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875C0-922D-43D9-921E-24C14A061C1E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775A0-8739-44C8-B2C0-F5F837AAD50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941050" y="339725"/>
            <a:ext cx="3394075" cy="7227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4063" y="339725"/>
            <a:ext cx="10034587" cy="7227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F7DDF-F5BB-4B05-8827-EFDB9A4E6298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7D65-5DEE-46BE-9EE7-B498008942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1888" y="2632075"/>
            <a:ext cx="12825412" cy="18145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4800600"/>
            <a:ext cx="10561638" cy="21637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D3B9B-A780-444D-9725-20DAB5A5AACB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5EFE6-ED21-4AB9-AFAE-2A2DBF7D34B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70460-5184-4E4A-AFB8-8D2B9155AB70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A2E94-0675-46B9-B8A9-9F5A3F0E23F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36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213" y="5443538"/>
            <a:ext cx="12825412" cy="1682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2213" y="3590925"/>
            <a:ext cx="12825412" cy="18526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9F5C4-2E89-467A-9283-8DE3D6E2E506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3F350-289E-4BB7-8000-E638994A303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327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4063" y="1976438"/>
            <a:ext cx="6713537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620000" y="1976438"/>
            <a:ext cx="6715125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5207-FCE5-46CB-88EA-4769442404AA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FC04C-07B0-4CCA-8902-60B00980B07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993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4063" y="1895475"/>
            <a:ext cx="6667500" cy="790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4063" y="2686050"/>
            <a:ext cx="6667500" cy="488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664450" y="1895475"/>
            <a:ext cx="6670675" cy="790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664450" y="2686050"/>
            <a:ext cx="6670675" cy="4881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9ECF-108A-4954-B5B3-6103A585483A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4F5DB-716A-4921-AC95-42B19DD68B0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2218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0D4D2-2FEF-4FC3-AA5E-4F598ECB8EAD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32E04-031B-41A0-9FC7-1A09154F24B8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147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AABB0-116C-4AB0-9D70-7A4787749E4A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9AB5D-10B4-4D00-AB34-90C7EBA9D762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1411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6550"/>
            <a:ext cx="4964112" cy="14366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9150" y="336550"/>
            <a:ext cx="8435975" cy="723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4063" y="1773238"/>
            <a:ext cx="4964112" cy="5794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27074-B1CD-4F7B-AB30-4B7A40ECB627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75BAB-7F11-48EC-87DF-4CCF6DBCD3F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37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9725"/>
            <a:ext cx="13581062" cy="1411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63" y="1976438"/>
            <a:ext cx="13581062" cy="559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70460-5184-4E4A-AFB8-8D2B9155AB70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A2E94-0675-46B9-B8A9-9F5A3F0E23F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7513" y="5929313"/>
            <a:ext cx="9053512" cy="7000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57513" y="757238"/>
            <a:ext cx="9053512" cy="50815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957513" y="6629400"/>
            <a:ext cx="9053512" cy="9937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AEEC8-8745-452C-800E-BD235DD9DD5E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13BEA-ADED-4FA0-80E4-B68E02D76A9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6175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7875C0-922D-43D9-921E-24C14A061C1E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775A0-8739-44C8-B2C0-F5F837AAD50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4784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941050" y="339725"/>
            <a:ext cx="3394075" cy="7227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4063" y="339725"/>
            <a:ext cx="10034587" cy="7227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F7DDF-F5BB-4B05-8827-EFDB9A4E6298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A7D65-5DEE-46BE-9EE7-B4980089427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27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2213" y="5443538"/>
            <a:ext cx="12825412" cy="1682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2213" y="3590925"/>
            <a:ext cx="12825412" cy="18526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9F5C4-2E89-467A-9283-8DE3D6E2E506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3F350-289E-4BB7-8000-E638994A303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9725"/>
            <a:ext cx="13581062" cy="1411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4063" y="1976438"/>
            <a:ext cx="6713537" cy="55911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620000" y="1976438"/>
            <a:ext cx="6715125" cy="55911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35207-FCE5-46CB-88EA-4769442404AA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FC04C-07B0-4CCA-8902-60B00980B0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9725"/>
            <a:ext cx="13581062" cy="1411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4063" y="1895475"/>
            <a:ext cx="6667500" cy="790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4063" y="2686050"/>
            <a:ext cx="6667500" cy="4881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664450" y="1895475"/>
            <a:ext cx="6670675" cy="790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664450" y="2686050"/>
            <a:ext cx="6670675" cy="4881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399ECF-108A-4954-B5B3-6103A585483A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4F5DB-716A-4921-AC95-42B19DD68B0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036638" y="450850"/>
            <a:ext cx="13015912" cy="16367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63" y="336550"/>
            <a:ext cx="4964112" cy="14366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9150" y="336550"/>
            <a:ext cx="8435975" cy="72310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4063" y="1773238"/>
            <a:ext cx="4964112" cy="579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E27074-B1CD-4F7B-AB30-4B7A40ECB627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75BAB-7F11-48EC-87DF-4CCF6DBCD3F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7513" y="5929313"/>
            <a:ext cx="9053512" cy="7000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57513" y="757238"/>
            <a:ext cx="9053512" cy="508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957513" y="6629400"/>
            <a:ext cx="9053512" cy="993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754063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AEEC8-8745-452C-800E-BD235DD9DD5E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5156200" y="7851775"/>
            <a:ext cx="4776788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14050" y="7851775"/>
            <a:ext cx="3521075" cy="4508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13BEA-ADED-4FA0-80E4-B68E02D76A9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33"/>
          <p:cNvSpPr>
            <a:spLocks noChangeArrowheads="1"/>
          </p:cNvSpPr>
          <p:nvPr userDrawn="1"/>
        </p:nvSpPr>
        <p:spPr bwMode="auto">
          <a:xfrm>
            <a:off x="0" y="609079"/>
            <a:ext cx="3368675" cy="2042046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14" name="矩形 34"/>
          <p:cNvSpPr>
            <a:spLocks noChangeArrowheads="1"/>
          </p:cNvSpPr>
          <p:nvPr userDrawn="1"/>
        </p:nvSpPr>
        <p:spPr bwMode="auto">
          <a:xfrm>
            <a:off x="0" y="5748338"/>
            <a:ext cx="3368675" cy="2200017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7" name="Shape 20"/>
          <p:cNvSpPr/>
          <p:nvPr userDrawn="1"/>
        </p:nvSpPr>
        <p:spPr>
          <a:xfrm>
            <a:off x="0" y="8060840"/>
            <a:ext cx="15056074" cy="1"/>
          </a:xfrm>
          <a:prstGeom prst="line">
            <a:avLst/>
          </a:prstGeom>
          <a:ln w="3175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pPr algn="l" rtl="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200" kern="1200">
              <a:solidFill>
                <a:prstClr val="black"/>
              </a:solidFill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矩形 34"/>
          <p:cNvSpPr>
            <a:spLocks noChangeArrowheads="1"/>
          </p:cNvSpPr>
          <p:nvPr userDrawn="1"/>
        </p:nvSpPr>
        <p:spPr bwMode="auto">
          <a:xfrm>
            <a:off x="0" y="5748338"/>
            <a:ext cx="3368675" cy="2200017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pic>
        <p:nvPicPr>
          <p:cNvPr id="9" name="图片 32" descr="宿舍楼、饭堂.jpg"/>
          <p:cNvPicPr>
            <a:picLocks noChangeAspect="1" noChangeArrowheads="1"/>
          </p:cNvPicPr>
          <p:nvPr userDrawn="1"/>
        </p:nvPicPr>
        <p:blipFill>
          <a:blip r:embed="rId13">
            <a:lum bright="-6000"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2563"/>
            <a:ext cx="3368675" cy="295275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3"/>
          <p:cNvSpPr>
            <a:spLocks noChangeArrowheads="1"/>
          </p:cNvSpPr>
          <p:nvPr userDrawn="1"/>
        </p:nvSpPr>
        <p:spPr bwMode="auto">
          <a:xfrm>
            <a:off x="0" y="609079"/>
            <a:ext cx="3368675" cy="2042046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 userDrawn="1"/>
        </p:nvSpPr>
        <p:spPr bwMode="auto">
          <a:xfrm>
            <a:off x="548481" y="6149875"/>
            <a:ext cx="265747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用户满意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 satisfaction</a:t>
            </a:r>
            <a:endParaRPr lang="zh-CN" altLang="en-US" sz="1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548481" y="6899746"/>
            <a:ext cx="265747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永续经营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Exemplary management</a:t>
            </a:r>
            <a:endParaRPr lang="zh-CN" altLang="en-US" sz="1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直角三角形 26"/>
          <p:cNvSpPr>
            <a:spLocks noChangeArrowheads="1"/>
          </p:cNvSpPr>
          <p:nvPr userDrawn="1"/>
        </p:nvSpPr>
        <p:spPr bwMode="auto">
          <a:xfrm rot="5400000">
            <a:off x="1127424" y="-530921"/>
            <a:ext cx="1116355" cy="3366146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 userDrawn="1"/>
        </p:nvSpPr>
        <p:spPr bwMode="auto">
          <a:xfrm>
            <a:off x="559817" y="1604253"/>
            <a:ext cx="28063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latin typeface="Calibri" panose="020F0502020204030204" pitchFamily="34" charset="0"/>
              </a:defRPr>
            </a:lvl9pPr>
          </a:lstStyle>
          <a:p>
            <a:pPr lvl="0"/>
            <a:r>
              <a:rPr lang="zh-CN" altLang="en-US" dirty="0"/>
              <a:t>品质至上</a:t>
            </a:r>
          </a:p>
          <a:p>
            <a:pPr lvl="0"/>
            <a:r>
              <a:rPr lang="en-US" altLang="zh-CN" dirty="0"/>
              <a:t>Quality Focused</a:t>
            </a:r>
            <a:endParaRPr lang="zh-CN" altLang="en-US" dirty="0"/>
          </a:p>
        </p:txBody>
      </p:sp>
      <p:pic>
        <p:nvPicPr>
          <p:cNvPr id="27" name="图片 33" descr="宿舍楼、饭堂.jpg"/>
          <p:cNvPicPr>
            <a:picLocks noChangeAspect="1" noChangeArrowheads="1"/>
          </p:cNvPicPr>
          <p:nvPr userDrawn="1"/>
        </p:nvPicPr>
        <p:blipFill>
          <a:blip r:embed="rId13">
            <a:lum bright="-6000"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2563"/>
            <a:ext cx="3368675" cy="295275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34"/>
          <p:cNvSpPr>
            <a:spLocks noChangeArrowheads="1"/>
          </p:cNvSpPr>
          <p:nvPr userDrawn="1"/>
        </p:nvSpPr>
        <p:spPr bwMode="auto">
          <a:xfrm>
            <a:off x="3366145" y="609079"/>
            <a:ext cx="11723043" cy="52039"/>
          </a:xfrm>
          <a:prstGeom prst="rect">
            <a:avLst/>
          </a:prstGeom>
          <a:gradFill>
            <a:gsLst>
              <a:gs pos="0">
                <a:srgbClr val="F0720A"/>
              </a:gs>
              <a:gs pos="100000">
                <a:srgbClr val="F79646">
                  <a:alpha val="19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" y="84069"/>
            <a:ext cx="1905266" cy="48584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6" y="8137543"/>
            <a:ext cx="988235" cy="252000"/>
          </a:xfrm>
          <a:prstGeom prst="rect">
            <a:avLst/>
          </a:prstGeom>
        </p:spPr>
      </p:pic>
      <p:sp>
        <p:nvSpPr>
          <p:cNvPr id="31" name="文本框 1"/>
          <p:cNvSpPr txBox="1"/>
          <p:nvPr userDrawn="1"/>
        </p:nvSpPr>
        <p:spPr>
          <a:xfrm>
            <a:off x="1359169" y="8181082"/>
            <a:ext cx="1144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kumimoji="1" lang="zh-CN" altLang="en-US" sz="900" kern="1200" dirty="0">
                <a:solidFill>
                  <a:prstClr val="black">
                    <a:lumMod val="50000"/>
                    <a:lumOff val="50000"/>
                  </a:prstClr>
                </a:solidFill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股票代码：</a:t>
            </a:r>
            <a:r>
              <a:rPr kumimoji="1" lang="en-US" altLang="zh-CN" sz="900" kern="1200" dirty="0">
                <a:solidFill>
                  <a:prstClr val="black">
                    <a:lumMod val="50000"/>
                    <a:lumOff val="50000"/>
                  </a:prstClr>
                </a:solidFill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002579</a:t>
            </a:r>
            <a:endParaRPr kumimoji="1" lang="zh-CN" altLang="en-US" sz="900" kern="1200" dirty="0">
              <a:solidFill>
                <a:prstClr val="black">
                  <a:lumMod val="50000"/>
                  <a:lumOff val="50000"/>
                </a:prstClr>
              </a:solidFill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9" name="图片 5" descr="图片 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3665274" y="8094706"/>
            <a:ext cx="748341" cy="37417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503555" indent="-503555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700">
          <a:solidFill>
            <a:schemeClr val="tx1"/>
          </a:solidFill>
          <a:latin typeface="+mn-lt"/>
          <a:ea typeface="+mn-ea"/>
          <a:cs typeface="+mn-cs"/>
        </a:defRPr>
      </a:lvl1pPr>
      <a:lvl2pPr marL="1092200" indent="-41910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100">
          <a:solidFill>
            <a:schemeClr val="tx1"/>
          </a:solidFill>
          <a:latin typeface="+mn-lt"/>
          <a:ea typeface="+mn-ea"/>
        </a:defRPr>
      </a:lvl2pPr>
      <a:lvl3pPr marL="1681480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00">
          <a:solidFill>
            <a:schemeClr val="tx1"/>
          </a:solidFill>
          <a:latin typeface="+mn-lt"/>
          <a:ea typeface="+mn-ea"/>
        </a:defRPr>
      </a:lvl3pPr>
      <a:lvl4pPr marL="23526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>
          <a:solidFill>
            <a:schemeClr val="tx1"/>
          </a:solidFill>
          <a:latin typeface="+mn-lt"/>
          <a:ea typeface="+mn-ea"/>
        </a:defRPr>
      </a:lvl4pPr>
      <a:lvl5pPr marL="30257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5pPr>
      <a:lvl6pPr marL="34829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6pPr>
      <a:lvl7pPr marL="39401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7pPr>
      <a:lvl8pPr marL="43973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8pPr>
      <a:lvl9pPr marL="48545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754063" y="339725"/>
            <a:ext cx="13581062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4495" tIns="67247" rIns="134495" bIns="67247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1976438"/>
            <a:ext cx="13581062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4495" tIns="67247" rIns="134495" bIns="67247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4063" y="7851775"/>
            <a:ext cx="3521075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4495" tIns="67247" rIns="134495" bIns="67247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8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3B7FB3A-930B-4561-8C2A-921ECCD432C8}" type="datetimeFigureOut">
              <a:rPr lang="zh-CN" altLang="en-US"/>
              <a:t>2019/9/26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56200" y="7851775"/>
            <a:ext cx="4776788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4495" tIns="67247" rIns="134495" bIns="67247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8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14050" y="7851775"/>
            <a:ext cx="3521075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4495" tIns="67247" rIns="134495" bIns="67247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8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0E8BC01-7294-4F53-8660-2269DFD0FE6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23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34429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503555" indent="-503555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700">
          <a:solidFill>
            <a:schemeClr val="tx1"/>
          </a:solidFill>
          <a:latin typeface="+mn-lt"/>
          <a:ea typeface="+mn-ea"/>
          <a:cs typeface="+mn-cs"/>
        </a:defRPr>
      </a:lvl1pPr>
      <a:lvl2pPr marL="1092200" indent="-41910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100">
          <a:solidFill>
            <a:schemeClr val="tx1"/>
          </a:solidFill>
          <a:latin typeface="+mn-lt"/>
          <a:ea typeface="+mn-ea"/>
        </a:defRPr>
      </a:lvl2pPr>
      <a:lvl3pPr marL="1681480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00">
          <a:solidFill>
            <a:schemeClr val="tx1"/>
          </a:solidFill>
          <a:latin typeface="+mn-lt"/>
          <a:ea typeface="+mn-ea"/>
        </a:defRPr>
      </a:lvl3pPr>
      <a:lvl4pPr marL="23526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>
          <a:solidFill>
            <a:schemeClr val="tx1"/>
          </a:solidFill>
          <a:latin typeface="+mn-lt"/>
          <a:ea typeface="+mn-ea"/>
        </a:defRPr>
      </a:lvl4pPr>
      <a:lvl5pPr marL="30257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5pPr>
      <a:lvl6pPr marL="34829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6pPr>
      <a:lvl7pPr marL="39401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7pPr>
      <a:lvl8pPr marL="43973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8pPr>
      <a:lvl9pPr marL="4854575" indent="-335280" algn="l" defTabSz="1344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hyperlink" Target="mailto:sales@ceepcb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diagramLayout" Target="../diagrams/layout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diagramData" Target="../diagrams/data3.xml"/><Relationship Id="rId5" Type="http://schemas.openxmlformats.org/officeDocument/2006/relationships/image" Target="../media/image12.jpeg"/><Relationship Id="rId15" Type="http://schemas.microsoft.com/office/2007/relationships/diagramDrawing" Target="../diagrams/drawing3.xml"/><Relationship Id="rId10" Type="http://schemas.openxmlformats.org/officeDocument/2006/relationships/image" Target="../media/image1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C1457-FDE2-4C11-8673-D92094D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131B9F-7051-4C15-A31C-E817FC4A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" y="0"/>
            <a:ext cx="15060131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06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直接连接符 11"/>
          <p:cNvSpPr/>
          <p:nvPr/>
        </p:nvSpPr>
        <p:spPr>
          <a:xfrm flipV="1">
            <a:off x="4002613" y="1759828"/>
            <a:ext cx="1" cy="5499958"/>
          </a:xfrm>
          <a:prstGeom prst="line">
            <a:avLst/>
          </a:prstGeom>
          <a:ln w="25400">
            <a:solidFill>
              <a:srgbClr val="357AC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34" name="1998-2001"/>
          <p:cNvSpPr txBox="1"/>
          <p:nvPr/>
        </p:nvSpPr>
        <p:spPr>
          <a:xfrm>
            <a:off x="4305128" y="1858857"/>
            <a:ext cx="156709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57ACB"/>
                </a:solidFill>
              </a:defRPr>
            </a:lvl1pPr>
          </a:lstStyle>
          <a:p>
            <a:r>
              <a:rPr lang="en-US" dirty="0"/>
              <a:t>2000</a:t>
            </a:r>
            <a:r>
              <a:rPr lang="en-US" altLang="zh-CN" dirty="0"/>
              <a:t>-2009</a:t>
            </a:r>
            <a:endParaRPr dirty="0"/>
          </a:p>
        </p:txBody>
      </p:sp>
      <p:sp>
        <p:nvSpPr>
          <p:cNvPr id="36" name="2002-2010"/>
          <p:cNvSpPr txBox="1"/>
          <p:nvPr/>
        </p:nvSpPr>
        <p:spPr>
          <a:xfrm>
            <a:off x="4305128" y="4062953"/>
            <a:ext cx="156709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57ACB"/>
                </a:solidFill>
              </a:defRPr>
            </a:lvl1pPr>
          </a:lstStyle>
          <a:p>
            <a:r>
              <a:rPr dirty="0"/>
              <a:t>20</a:t>
            </a:r>
            <a:r>
              <a:rPr lang="en-US" dirty="0"/>
              <a:t>10</a:t>
            </a:r>
            <a:r>
              <a:rPr dirty="0"/>
              <a:t>-201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38" name="2014至今"/>
          <p:cNvSpPr txBox="1"/>
          <p:nvPr/>
        </p:nvSpPr>
        <p:spPr>
          <a:xfrm>
            <a:off x="4305128" y="6150053"/>
            <a:ext cx="139396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57ACB"/>
                </a:solidFill>
              </a:defRPr>
            </a:lvl1pPr>
          </a:lstStyle>
          <a:p>
            <a:r>
              <a:rPr dirty="0"/>
              <a:t>201</a:t>
            </a:r>
            <a:r>
              <a:rPr lang="en-US" dirty="0"/>
              <a:t>7</a:t>
            </a:r>
            <a:r>
              <a:rPr dirty="0"/>
              <a:t>至今</a:t>
            </a:r>
          </a:p>
        </p:txBody>
      </p:sp>
      <p:sp>
        <p:nvSpPr>
          <p:cNvPr id="31" name="横卷形 30"/>
          <p:cNvSpPr/>
          <p:nvPr/>
        </p:nvSpPr>
        <p:spPr bwMode="auto">
          <a:xfrm>
            <a:off x="6320458" y="1587776"/>
            <a:ext cx="6480720" cy="1179478"/>
          </a:xfrm>
          <a:prstGeom prst="horizontalScroll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产销管理系统、财务系统、邮件、网站</a:t>
            </a:r>
          </a:p>
        </p:txBody>
      </p:sp>
      <p:sp>
        <p:nvSpPr>
          <p:cNvPr id="44" name="横卷形 43"/>
          <p:cNvSpPr/>
          <p:nvPr/>
        </p:nvSpPr>
        <p:spPr bwMode="auto">
          <a:xfrm>
            <a:off x="6320458" y="3704044"/>
            <a:ext cx="6480720" cy="1179478"/>
          </a:xfrm>
          <a:prstGeom prst="horizontalScroll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/>
              <a:t>ERP</a:t>
            </a:r>
            <a:r>
              <a:rPr lang="zh-CN" altLang="en-US" dirty="0"/>
              <a:t>系统、财务系统、</a:t>
            </a:r>
            <a:r>
              <a:rPr lang="en-US" altLang="zh-CN" dirty="0"/>
              <a:t>HR</a:t>
            </a:r>
            <a:r>
              <a:rPr lang="zh-CN" altLang="en-US" dirty="0"/>
              <a:t>系统、</a:t>
            </a:r>
            <a:r>
              <a:rPr lang="en-US" altLang="zh-CN" dirty="0"/>
              <a:t>OA</a:t>
            </a:r>
            <a:r>
              <a:rPr lang="zh-CN" altLang="en-US" dirty="0"/>
              <a:t>办公系统</a:t>
            </a:r>
          </a:p>
        </p:txBody>
      </p:sp>
      <p:sp>
        <p:nvSpPr>
          <p:cNvPr id="46" name="横卷形 45"/>
          <p:cNvSpPr/>
          <p:nvPr/>
        </p:nvSpPr>
        <p:spPr bwMode="auto">
          <a:xfrm>
            <a:off x="6291944" y="5905311"/>
            <a:ext cx="6480720" cy="1179478"/>
          </a:xfrm>
          <a:prstGeom prst="horizontalScroll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/>
              <a:t>产销管理系统、财务系统、邮件、网站</a:t>
            </a:r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660318" y="20044"/>
            <a:ext cx="242887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/>
              <a:t>信息化历程</a:t>
            </a:r>
          </a:p>
        </p:txBody>
      </p:sp>
    </p:spTree>
    <p:extLst>
      <p:ext uri="{BB962C8B-B14F-4D97-AF65-F5344CB8AC3E}">
        <p14:creationId xmlns:p14="http://schemas.microsoft.com/office/powerpoint/2010/main" val="414576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187046" y="101669"/>
            <a:ext cx="12450667" cy="665975"/>
          </a:xfrm>
          <a:prstGeom prst="rect">
            <a:avLst/>
          </a:prstGeom>
        </p:spPr>
        <p:txBody>
          <a:bodyPr vert="horz" lIns="112945" tIns="56473" rIns="112945" bIns="56473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z="3953" dirty="0"/>
              <a:t>中京电子集团信息化架构规划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641980" y="3053569"/>
            <a:ext cx="2708373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预算管理</a:t>
            </a:r>
            <a:endParaRPr lang="en-US" altLang="zh-CN" sz="2964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46518" y="3053569"/>
            <a:ext cx="2890333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集中核算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950986" y="1653055"/>
            <a:ext cx="4745731" cy="8893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>
                <a:solidFill>
                  <a:schemeClr val="tx1"/>
                </a:solidFill>
              </a:rPr>
              <a:t>OA</a:t>
            </a:r>
            <a:r>
              <a:rPr lang="zh-CN" altLang="en-US" sz="2964" dirty="0">
                <a:solidFill>
                  <a:schemeClr val="tx1"/>
                </a:solidFill>
              </a:rPr>
              <a:t>协同</a:t>
            </a:r>
            <a:endParaRPr lang="en-US" altLang="zh-CN" sz="2964" dirty="0">
              <a:solidFill>
                <a:schemeClr val="tx1"/>
              </a:solidFill>
            </a:endParaRPr>
          </a:p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（公文、通知、协同、邮件、知识）</a:t>
            </a:r>
            <a:endParaRPr lang="en-US" altLang="zh-CN" sz="2964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6355" y="1435470"/>
            <a:ext cx="1200071" cy="1084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/>
              <a:t>集团管控</a:t>
            </a:r>
          </a:p>
        </p:txBody>
      </p:sp>
      <p:sp>
        <p:nvSpPr>
          <p:cNvPr id="9" name="矩形 8"/>
          <p:cNvSpPr/>
          <p:nvPr/>
        </p:nvSpPr>
        <p:spPr>
          <a:xfrm>
            <a:off x="1151097" y="934966"/>
            <a:ext cx="12719382" cy="1786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64" dirty="0"/>
          </a:p>
        </p:txBody>
      </p:sp>
      <p:sp>
        <p:nvSpPr>
          <p:cNvPr id="10" name="圆角矩形 9"/>
          <p:cNvSpPr/>
          <p:nvPr/>
        </p:nvSpPr>
        <p:spPr>
          <a:xfrm>
            <a:off x="2907508" y="1653055"/>
            <a:ext cx="5889118" cy="8893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>
                <a:solidFill>
                  <a:schemeClr val="tx1"/>
                </a:solidFill>
              </a:rPr>
              <a:t>BI</a:t>
            </a:r>
            <a:r>
              <a:rPr lang="zh-CN" altLang="en-US" sz="2964" dirty="0">
                <a:solidFill>
                  <a:schemeClr val="tx1"/>
                </a:solidFill>
              </a:rPr>
              <a:t>决策分析</a:t>
            </a:r>
            <a:endParaRPr lang="en-US" altLang="zh-CN" sz="2964" dirty="0">
              <a:solidFill>
                <a:schemeClr val="tx1"/>
              </a:solidFill>
            </a:endParaRPr>
          </a:p>
          <a:p>
            <a:pPr algn="ctr"/>
            <a:r>
              <a:rPr lang="zh-CN" altLang="en-US" sz="1976" dirty="0">
                <a:solidFill>
                  <a:schemeClr val="tx1"/>
                </a:solidFill>
              </a:rPr>
              <a:t>（营运分析、财务分析、人力资源分析等）</a:t>
            </a:r>
          </a:p>
        </p:txBody>
      </p:sp>
      <p:sp>
        <p:nvSpPr>
          <p:cNvPr id="11" name="矩形 10"/>
          <p:cNvSpPr/>
          <p:nvPr/>
        </p:nvSpPr>
        <p:spPr>
          <a:xfrm>
            <a:off x="1151098" y="2881507"/>
            <a:ext cx="12719381" cy="1994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64"/>
          </a:p>
        </p:txBody>
      </p:sp>
      <p:sp>
        <p:nvSpPr>
          <p:cNvPr id="12" name="矩形 11"/>
          <p:cNvSpPr/>
          <p:nvPr/>
        </p:nvSpPr>
        <p:spPr>
          <a:xfrm>
            <a:off x="1395073" y="3018817"/>
            <a:ext cx="1191353" cy="16138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/>
              <a:t>集团财务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02700" y="1038399"/>
            <a:ext cx="2258907" cy="54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964" dirty="0"/>
              <a:t>中京门户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294242" y="3055665"/>
            <a:ext cx="2668000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资金管理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046518" y="3592967"/>
          <a:ext cx="2890334" cy="1129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总账</a:t>
                      </a:r>
                    </a:p>
                  </a:txBody>
                  <a:tcPr marL="112945" marR="112945" marT="56473" marB="564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应收应付</a:t>
                      </a:r>
                    </a:p>
                  </a:txBody>
                  <a:tcPr marL="112945" marR="112945" marT="56473" marB="564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固定资产</a:t>
                      </a:r>
                    </a:p>
                  </a:txBody>
                  <a:tcPr marL="112945" marR="112945" marT="56473" marB="564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存货核算</a:t>
                      </a:r>
                    </a:p>
                  </a:txBody>
                  <a:tcPr marL="112945" marR="112945" marT="56473" marB="564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报销</a:t>
                      </a:r>
                    </a:p>
                  </a:txBody>
                  <a:tcPr marL="112945" marR="112945" marT="56473" marB="5647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合并报表</a:t>
                      </a:r>
                    </a:p>
                  </a:txBody>
                  <a:tcPr marL="112945" marR="112945" marT="56473" marB="564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623122" y="3624823"/>
          <a:ext cx="2727232" cy="75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编制</a:t>
                      </a:r>
                    </a:p>
                  </a:txBody>
                  <a:tcPr marL="112945" marR="112945" marT="56473" marB="56473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控制</a:t>
                      </a:r>
                    </a:p>
                  </a:txBody>
                  <a:tcPr marL="112945" marR="112945" marT="56473" marB="564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调整</a:t>
                      </a:r>
                    </a:p>
                  </a:txBody>
                  <a:tcPr marL="112945" marR="112945" marT="56473" marB="56473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分析</a:t>
                      </a:r>
                    </a:p>
                  </a:txBody>
                  <a:tcPr marL="112945" marR="112945" marT="56473" marB="5647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0294242" y="3624823"/>
          <a:ext cx="2668000" cy="75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账户管理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银企直连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资金结算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资金计划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151096" y="5048038"/>
            <a:ext cx="12719381" cy="1994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64"/>
          </a:p>
        </p:txBody>
      </p:sp>
      <p:sp>
        <p:nvSpPr>
          <p:cNvPr id="19" name="矩形 18"/>
          <p:cNvSpPr/>
          <p:nvPr/>
        </p:nvSpPr>
        <p:spPr>
          <a:xfrm>
            <a:off x="1207890" y="5238326"/>
            <a:ext cx="1738480" cy="16138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/>
              <a:t>运营支撑</a:t>
            </a:r>
            <a:endParaRPr lang="en-US" altLang="zh-CN" sz="2964" dirty="0"/>
          </a:p>
          <a:p>
            <a:pPr algn="ctr"/>
            <a:r>
              <a:rPr lang="zh-CN" altLang="en-US" sz="2964" dirty="0"/>
              <a:t>执行管控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3170557" y="7475677"/>
            <a:ext cx="2766295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基础应用平台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6551000" y="5252168"/>
            <a:ext cx="2727232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销售管理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0183075" y="5247427"/>
            <a:ext cx="2779167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生产管理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3124835" y="5850912"/>
          <a:ext cx="2727232" cy="75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供应商管理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申购管理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采购管理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合同管理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551000" y="5864156"/>
          <a:ext cx="2727232" cy="752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销售管理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内部交易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库存管理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配送管理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0210739" y="5848654"/>
          <a:ext cx="2727232" cy="1129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生产计划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生产排程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车间管理</a:t>
                      </a:r>
                    </a:p>
                  </a:txBody>
                  <a:tcPr marL="112945" marR="112945" marT="56473" marB="564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设备管理</a:t>
                      </a:r>
                    </a:p>
                  </a:txBody>
                  <a:tcPr marL="112945" marR="112945" marT="56473" marB="564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8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成本核算</a:t>
                      </a:r>
                    </a:p>
                  </a:txBody>
                  <a:tcPr marL="112945" marR="112945" marT="56473" marB="56473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1151096" y="7232794"/>
            <a:ext cx="12719381" cy="930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64"/>
          </a:p>
        </p:txBody>
      </p:sp>
      <p:sp>
        <p:nvSpPr>
          <p:cNvPr id="27" name="矩形 26"/>
          <p:cNvSpPr/>
          <p:nvPr/>
        </p:nvSpPr>
        <p:spPr>
          <a:xfrm>
            <a:off x="1386353" y="7330266"/>
            <a:ext cx="1200073" cy="7354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/>
              <a:t>服务支撑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3124835" y="5215957"/>
            <a:ext cx="2766295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采购管理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6655070" y="7475677"/>
            <a:ext cx="2766295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硬件支撑平台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0183076" y="7483476"/>
            <a:ext cx="2766295" cy="44466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网络支撑平台</a:t>
            </a:r>
          </a:p>
        </p:txBody>
      </p:sp>
      <p:sp>
        <p:nvSpPr>
          <p:cNvPr id="31" name="右箭头标注 30"/>
          <p:cNvSpPr/>
          <p:nvPr/>
        </p:nvSpPr>
        <p:spPr>
          <a:xfrm>
            <a:off x="322954" y="934967"/>
            <a:ext cx="728930" cy="7228260"/>
          </a:xfrm>
          <a:prstGeom prst="rightArrowCallou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信息安全保障体系</a:t>
            </a:r>
          </a:p>
        </p:txBody>
      </p:sp>
      <p:sp>
        <p:nvSpPr>
          <p:cNvPr id="32" name="左箭头标注 31"/>
          <p:cNvSpPr/>
          <p:nvPr/>
        </p:nvSpPr>
        <p:spPr>
          <a:xfrm>
            <a:off x="13974264" y="934967"/>
            <a:ext cx="728930" cy="7228260"/>
          </a:xfrm>
          <a:prstGeom prst="leftArrowCallou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dirty="0">
                <a:solidFill>
                  <a:schemeClr val="tx1"/>
                </a:solidFill>
              </a:rPr>
              <a:t>运行维护保障体系</a:t>
            </a:r>
          </a:p>
        </p:txBody>
      </p:sp>
      <p:sp>
        <p:nvSpPr>
          <p:cNvPr id="36" name="矩形 35"/>
          <p:cNvSpPr/>
          <p:nvPr/>
        </p:nvSpPr>
        <p:spPr>
          <a:xfrm>
            <a:off x="1052360" y="4943234"/>
            <a:ext cx="12972954" cy="33246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870" b="1" dirty="0"/>
              <a:t> 集中</a:t>
            </a:r>
            <a:r>
              <a:rPr lang="en-US" altLang="zh-CN" sz="10870" b="1" dirty="0"/>
              <a:t>/</a:t>
            </a:r>
            <a:r>
              <a:rPr lang="zh-CN" altLang="en-US" sz="10870" b="1" dirty="0"/>
              <a:t>独立</a:t>
            </a:r>
            <a:endParaRPr lang="zh-CN" altLang="en-US" sz="2964" b="1" dirty="0"/>
          </a:p>
        </p:txBody>
      </p:sp>
      <p:grpSp>
        <p:nvGrpSpPr>
          <p:cNvPr id="37" name="组合 36"/>
          <p:cNvGrpSpPr/>
          <p:nvPr/>
        </p:nvGrpSpPr>
        <p:grpSpPr>
          <a:xfrm>
            <a:off x="127770" y="635050"/>
            <a:ext cx="14752107" cy="7655304"/>
            <a:chOff x="119336" y="543671"/>
            <a:chExt cx="11943235" cy="6197697"/>
          </a:xfrm>
        </p:grpSpPr>
        <p:sp>
          <p:nvSpPr>
            <p:cNvPr id="33" name="矩形 32"/>
            <p:cNvSpPr/>
            <p:nvPr/>
          </p:nvSpPr>
          <p:spPr>
            <a:xfrm>
              <a:off x="119336" y="548680"/>
              <a:ext cx="720197" cy="6192688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64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342374" y="548680"/>
              <a:ext cx="720197" cy="6192688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64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839533" y="543671"/>
              <a:ext cx="10502841" cy="3494628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870" b="1" dirty="0"/>
                <a:t>集中管理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0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74" y="0"/>
            <a:ext cx="13553440" cy="944551"/>
          </a:xfrm>
        </p:spPr>
        <p:txBody>
          <a:bodyPr/>
          <a:lstStyle/>
          <a:p>
            <a:r>
              <a:rPr lang="zh-CN" altLang="en-US" sz="3953" dirty="0"/>
              <a:t>运营支撑及执行管理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53530" y="1434971"/>
            <a:ext cx="2342490" cy="444667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企业内部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767874" y="2189756"/>
            <a:ext cx="12913802" cy="0"/>
          </a:xfrm>
          <a:prstGeom prst="line">
            <a:avLst/>
          </a:prstGeom>
          <a:ln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767874" y="6903986"/>
            <a:ext cx="12910126" cy="41549"/>
          </a:xfrm>
          <a:prstGeom prst="line">
            <a:avLst/>
          </a:prstGeom>
          <a:ln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385888" y="1122437"/>
            <a:ext cx="0" cy="7348463"/>
          </a:xfrm>
          <a:prstGeom prst="line">
            <a:avLst/>
          </a:prstGeom>
          <a:ln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2080698" y="1122437"/>
            <a:ext cx="0" cy="7348463"/>
          </a:xfrm>
          <a:prstGeom prst="line">
            <a:avLst/>
          </a:prstGeom>
          <a:ln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607024" y="1433765"/>
            <a:ext cx="1573721" cy="444667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供应商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12246734" y="1437955"/>
            <a:ext cx="1701771" cy="444667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客户</a:t>
            </a:r>
          </a:p>
        </p:txBody>
      </p:sp>
      <p:sp>
        <p:nvSpPr>
          <p:cNvPr id="81" name="圆角矩形 80"/>
          <p:cNvSpPr/>
          <p:nvPr/>
        </p:nvSpPr>
        <p:spPr>
          <a:xfrm>
            <a:off x="3705053" y="2367642"/>
            <a:ext cx="6863610" cy="444667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b="1" dirty="0">
                <a:solidFill>
                  <a:schemeClr val="tx1"/>
                </a:solidFill>
              </a:rPr>
              <a:t>ERP</a:t>
            </a:r>
            <a:r>
              <a:rPr lang="zh-CN" altLang="en-US" sz="2964" b="1" dirty="0">
                <a:solidFill>
                  <a:schemeClr val="tx1"/>
                </a:solidFill>
              </a:rPr>
              <a:t>（采购、销售、仓库）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6921991" y="3028615"/>
            <a:ext cx="0" cy="5173556"/>
          </a:xfrm>
          <a:prstGeom prst="line">
            <a:avLst/>
          </a:prstGeom>
          <a:ln>
            <a:prstDash val="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4433969" y="3924125"/>
            <a:ext cx="2178386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生产制造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4433969" y="4510022"/>
            <a:ext cx="2178386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品质管理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4433969" y="5074852"/>
            <a:ext cx="2178386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工程</a:t>
            </a:r>
          </a:p>
        </p:txBody>
      </p:sp>
      <p:sp>
        <p:nvSpPr>
          <p:cNvPr id="89" name="圆角矩形 88"/>
          <p:cNvSpPr/>
          <p:nvPr/>
        </p:nvSpPr>
        <p:spPr>
          <a:xfrm>
            <a:off x="4431582" y="5672710"/>
            <a:ext cx="1091579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计划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5587843" y="5672710"/>
            <a:ext cx="1045248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售后</a:t>
            </a:r>
          </a:p>
        </p:txBody>
      </p:sp>
      <p:sp>
        <p:nvSpPr>
          <p:cNvPr id="91" name="圆角矩形 90"/>
          <p:cNvSpPr/>
          <p:nvPr/>
        </p:nvSpPr>
        <p:spPr>
          <a:xfrm>
            <a:off x="4431582" y="6270568"/>
            <a:ext cx="2178386" cy="4446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条码管理</a:t>
            </a:r>
          </a:p>
        </p:txBody>
      </p:sp>
      <p:sp>
        <p:nvSpPr>
          <p:cNvPr id="92" name="圆角矩形 91"/>
          <p:cNvSpPr/>
          <p:nvPr/>
        </p:nvSpPr>
        <p:spPr>
          <a:xfrm>
            <a:off x="4719725" y="2969946"/>
            <a:ext cx="1602098" cy="766833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惠州中京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珠海元</a:t>
            </a:r>
            <a:r>
              <a:rPr lang="zh-CN" altLang="en-US" sz="2964" b="1" dirty="0">
                <a:solidFill>
                  <a:schemeClr val="tx1"/>
                </a:solidFill>
              </a:rPr>
              <a:t>盛</a:t>
            </a:r>
          </a:p>
        </p:txBody>
      </p:sp>
      <p:sp>
        <p:nvSpPr>
          <p:cNvPr id="94" name="圆角矩形 93"/>
          <p:cNvSpPr/>
          <p:nvPr/>
        </p:nvSpPr>
        <p:spPr>
          <a:xfrm>
            <a:off x="8238770" y="2963834"/>
            <a:ext cx="1777231" cy="603336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珠海中京</a:t>
            </a:r>
          </a:p>
        </p:txBody>
      </p:sp>
      <p:sp>
        <p:nvSpPr>
          <p:cNvPr id="95" name="右箭头标注 94"/>
          <p:cNvSpPr/>
          <p:nvPr/>
        </p:nvSpPr>
        <p:spPr>
          <a:xfrm>
            <a:off x="3418405" y="3807035"/>
            <a:ext cx="948494" cy="2980301"/>
          </a:xfrm>
          <a:prstGeom prst="rightArrowCallou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数字工厂</a:t>
            </a:r>
          </a:p>
        </p:txBody>
      </p:sp>
      <p:sp>
        <p:nvSpPr>
          <p:cNvPr id="96" name="矩形 95"/>
          <p:cNvSpPr/>
          <p:nvPr/>
        </p:nvSpPr>
        <p:spPr>
          <a:xfrm>
            <a:off x="12712745" y="2436445"/>
            <a:ext cx="791045" cy="65154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729" b="1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</a:p>
        </p:txBody>
      </p:sp>
      <p:sp>
        <p:nvSpPr>
          <p:cNvPr id="97" name="矩形 96"/>
          <p:cNvSpPr/>
          <p:nvPr/>
        </p:nvSpPr>
        <p:spPr>
          <a:xfrm>
            <a:off x="962796" y="2393622"/>
            <a:ext cx="783982" cy="69437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729" b="1" noProof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SRM</a:t>
            </a:r>
          </a:p>
        </p:txBody>
      </p:sp>
      <p:sp>
        <p:nvSpPr>
          <p:cNvPr id="100" name="圆角矩形 99"/>
          <p:cNvSpPr/>
          <p:nvPr/>
        </p:nvSpPr>
        <p:spPr>
          <a:xfrm>
            <a:off x="8247669" y="3835230"/>
            <a:ext cx="1778667" cy="4446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生产制造</a:t>
            </a:r>
          </a:p>
        </p:txBody>
      </p:sp>
      <p:sp>
        <p:nvSpPr>
          <p:cNvPr id="101" name="圆角矩形 100"/>
          <p:cNvSpPr/>
          <p:nvPr/>
        </p:nvSpPr>
        <p:spPr>
          <a:xfrm>
            <a:off x="8247669" y="4468409"/>
            <a:ext cx="1778667" cy="4446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品质管理</a:t>
            </a:r>
          </a:p>
        </p:txBody>
      </p:sp>
      <p:sp>
        <p:nvSpPr>
          <p:cNvPr id="102" name="左箭头标注 101"/>
          <p:cNvSpPr/>
          <p:nvPr/>
        </p:nvSpPr>
        <p:spPr>
          <a:xfrm>
            <a:off x="10037966" y="3835958"/>
            <a:ext cx="1279000" cy="4446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8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/>
              <a:t>MES</a:t>
            </a:r>
            <a:endParaRPr lang="zh-CN" altLang="en-US" sz="2964" dirty="0"/>
          </a:p>
        </p:txBody>
      </p:sp>
      <p:sp>
        <p:nvSpPr>
          <p:cNvPr id="103" name="左箭头标注 102"/>
          <p:cNvSpPr/>
          <p:nvPr/>
        </p:nvSpPr>
        <p:spPr>
          <a:xfrm>
            <a:off x="10037966" y="4468409"/>
            <a:ext cx="1279000" cy="4446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8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/>
              <a:t>QMS</a:t>
            </a:r>
            <a:endParaRPr lang="zh-CN" altLang="en-US" sz="2964" dirty="0"/>
          </a:p>
        </p:txBody>
      </p:sp>
      <p:sp>
        <p:nvSpPr>
          <p:cNvPr id="104" name="圆角矩形 103"/>
          <p:cNvSpPr/>
          <p:nvPr/>
        </p:nvSpPr>
        <p:spPr>
          <a:xfrm>
            <a:off x="8250405" y="5057559"/>
            <a:ext cx="1778667" cy="4446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工程</a:t>
            </a:r>
          </a:p>
        </p:txBody>
      </p:sp>
      <p:sp>
        <p:nvSpPr>
          <p:cNvPr id="106" name="圆角矩形 105"/>
          <p:cNvSpPr/>
          <p:nvPr/>
        </p:nvSpPr>
        <p:spPr>
          <a:xfrm>
            <a:off x="8246188" y="5657766"/>
            <a:ext cx="1778667" cy="44466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计划</a:t>
            </a:r>
          </a:p>
        </p:txBody>
      </p:sp>
      <p:sp>
        <p:nvSpPr>
          <p:cNvPr id="107" name="左箭头标注 106"/>
          <p:cNvSpPr/>
          <p:nvPr/>
        </p:nvSpPr>
        <p:spPr>
          <a:xfrm>
            <a:off x="10035004" y="5657766"/>
            <a:ext cx="1279000" cy="4446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8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/>
              <a:t>APS</a:t>
            </a:r>
            <a:endParaRPr lang="zh-CN" altLang="en-US" sz="2964" dirty="0"/>
          </a:p>
        </p:txBody>
      </p:sp>
      <p:sp>
        <p:nvSpPr>
          <p:cNvPr id="108" name="左箭头标注 107"/>
          <p:cNvSpPr/>
          <p:nvPr/>
        </p:nvSpPr>
        <p:spPr>
          <a:xfrm>
            <a:off x="10035004" y="5095151"/>
            <a:ext cx="1279000" cy="4446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8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4" dirty="0"/>
              <a:t>PLM</a:t>
            </a:r>
            <a:endParaRPr lang="zh-CN" altLang="en-US" sz="2964" dirty="0"/>
          </a:p>
        </p:txBody>
      </p:sp>
      <p:sp>
        <p:nvSpPr>
          <p:cNvPr id="110" name="右箭头标注 109"/>
          <p:cNvSpPr/>
          <p:nvPr/>
        </p:nvSpPr>
        <p:spPr>
          <a:xfrm>
            <a:off x="7159290" y="3807034"/>
            <a:ext cx="948494" cy="2310343"/>
          </a:xfrm>
          <a:prstGeom prst="rightArrowCallou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964" b="1" dirty="0">
                <a:solidFill>
                  <a:schemeClr val="tx1"/>
                </a:solidFill>
              </a:rPr>
              <a:t>智慧工厂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50827" y="7067867"/>
            <a:ext cx="10549908" cy="867474"/>
            <a:chOff x="676758" y="5938135"/>
            <a:chExt cx="8541155" cy="702303"/>
          </a:xfrm>
        </p:grpSpPr>
        <p:sp>
          <p:nvSpPr>
            <p:cNvPr id="33" name="圆角矩形 32"/>
            <p:cNvSpPr/>
            <p:nvPr/>
          </p:nvSpPr>
          <p:spPr>
            <a:xfrm>
              <a:off x="2511877" y="5938135"/>
              <a:ext cx="2880320" cy="702303"/>
            </a:xfrm>
            <a:prstGeom prst="roundRect">
              <a:avLst/>
            </a:prstGeom>
            <a:solidFill>
              <a:srgbClr val="FFFF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tx1"/>
                  </a:solidFill>
                </a:rPr>
                <a:t>数据采集与监视系统</a:t>
              </a:r>
              <a:endParaRPr lang="en-US" altLang="zh-CN" sz="28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964" b="1" dirty="0">
                  <a:solidFill>
                    <a:schemeClr val="tx1"/>
                  </a:solidFill>
                </a:rPr>
                <a:t>（</a:t>
              </a:r>
              <a:r>
                <a:rPr lang="en-US" altLang="zh-CN" sz="2964" b="1" dirty="0">
                  <a:solidFill>
                    <a:schemeClr val="tx1"/>
                  </a:solidFill>
                </a:rPr>
                <a:t>SCADA</a:t>
              </a:r>
              <a:r>
                <a:rPr lang="zh-CN" altLang="en-US" sz="2964" b="1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844558" y="5949462"/>
              <a:ext cx="3373355" cy="679648"/>
            </a:xfrm>
            <a:prstGeom prst="roundRect">
              <a:avLst/>
            </a:prstGeom>
            <a:solidFill>
              <a:srgbClr val="FFFF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数据采集、监视与控制系统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2964" b="1" dirty="0">
                  <a:solidFill>
                    <a:schemeClr val="tx1"/>
                  </a:solidFill>
                </a:rPr>
                <a:t>(EAP)</a:t>
              </a:r>
              <a:endParaRPr lang="zh-CN" altLang="en-US" sz="2964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676758" y="6109286"/>
              <a:ext cx="1145449" cy="360000"/>
            </a:xfrm>
            <a:prstGeom prst="roundRect">
              <a:avLst/>
            </a:prstGeom>
            <a:solidFill>
              <a:srgbClr val="FFFF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964" b="1" dirty="0">
                  <a:solidFill>
                    <a:schemeClr val="tx1"/>
                  </a:solidFill>
                </a:rPr>
                <a:t>设备层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14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26"/>
          <p:cNvSpPr/>
          <p:nvPr/>
        </p:nvSpPr>
        <p:spPr>
          <a:xfrm>
            <a:off x="5308895" y="619419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>
                <a:moveTo>
                  <a:pt x="3742944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组合 66"/>
          <p:cNvGrpSpPr/>
          <p:nvPr/>
        </p:nvGrpSpPr>
        <p:grpSpPr>
          <a:xfrm>
            <a:off x="4074482" y="1715170"/>
            <a:ext cx="10670912" cy="5472608"/>
            <a:chOff x="1613236" y="1769364"/>
            <a:chExt cx="8151159" cy="3648710"/>
          </a:xfrm>
        </p:grpSpPr>
        <p:sp>
          <p:nvSpPr>
            <p:cNvPr id="68" name="object 23"/>
            <p:cNvSpPr/>
            <p:nvPr/>
          </p:nvSpPr>
          <p:spPr>
            <a:xfrm>
              <a:off x="3563111" y="1773936"/>
              <a:ext cx="6196584" cy="3639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/>
            <p:cNvSpPr/>
            <p:nvPr/>
          </p:nvSpPr>
          <p:spPr>
            <a:xfrm>
              <a:off x="3558540" y="1769364"/>
              <a:ext cx="6205855" cy="3648710"/>
            </a:xfrm>
            <a:custGeom>
              <a:avLst/>
              <a:gdLst/>
              <a:ahLst/>
              <a:cxnLst/>
              <a:rect l="l" t="t" r="r" b="b"/>
              <a:pathLst>
                <a:path w="6205855" h="3648710">
                  <a:moveTo>
                    <a:pt x="0" y="3648455"/>
                  </a:moveTo>
                  <a:lnTo>
                    <a:pt x="6205727" y="3648455"/>
                  </a:lnTo>
                  <a:lnTo>
                    <a:pt x="6205727" y="0"/>
                  </a:lnTo>
                  <a:lnTo>
                    <a:pt x="0" y="0"/>
                  </a:lnTo>
                  <a:lnTo>
                    <a:pt x="0" y="364845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5"/>
            <p:cNvSpPr/>
            <p:nvPr/>
          </p:nvSpPr>
          <p:spPr>
            <a:xfrm>
              <a:off x="1903476" y="2199132"/>
              <a:ext cx="3621404" cy="12700"/>
            </a:xfrm>
            <a:custGeom>
              <a:avLst/>
              <a:gdLst/>
              <a:ahLst/>
              <a:cxnLst/>
              <a:rect l="l" t="t" r="r" b="b"/>
              <a:pathLst>
                <a:path w="3621404" h="12700">
                  <a:moveTo>
                    <a:pt x="3621024" y="0"/>
                  </a:moveTo>
                  <a:lnTo>
                    <a:pt x="0" y="12191"/>
                  </a:lnTo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6"/>
            <p:cNvSpPr/>
            <p:nvPr/>
          </p:nvSpPr>
          <p:spPr>
            <a:xfrm>
              <a:off x="1903476" y="5100828"/>
              <a:ext cx="3743325" cy="0"/>
            </a:xfrm>
            <a:custGeom>
              <a:avLst/>
              <a:gdLst/>
              <a:ahLst/>
              <a:cxnLst/>
              <a:rect l="l" t="t" r="r" b="b"/>
              <a:pathLst>
                <a:path w="3743325">
                  <a:moveTo>
                    <a:pt x="374294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7"/>
            <p:cNvSpPr/>
            <p:nvPr/>
          </p:nvSpPr>
          <p:spPr>
            <a:xfrm>
              <a:off x="1912620" y="2799588"/>
              <a:ext cx="3611879" cy="0"/>
            </a:xfrm>
            <a:custGeom>
              <a:avLst/>
              <a:gdLst/>
              <a:ahLst/>
              <a:cxnLst/>
              <a:rect l="l" t="t" r="r" b="b"/>
              <a:pathLst>
                <a:path w="3611879">
                  <a:moveTo>
                    <a:pt x="361187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8"/>
            <p:cNvSpPr/>
            <p:nvPr/>
          </p:nvSpPr>
          <p:spPr>
            <a:xfrm>
              <a:off x="1865376" y="2799588"/>
              <a:ext cx="76200" cy="2301240"/>
            </a:xfrm>
            <a:custGeom>
              <a:avLst/>
              <a:gdLst/>
              <a:ahLst/>
              <a:cxnLst/>
              <a:rect l="l" t="t" r="r" b="b"/>
              <a:pathLst>
                <a:path w="76200" h="2301240">
                  <a:moveTo>
                    <a:pt x="31750" y="2225040"/>
                  </a:moveTo>
                  <a:lnTo>
                    <a:pt x="0" y="2225040"/>
                  </a:lnTo>
                  <a:lnTo>
                    <a:pt x="38100" y="2301240"/>
                  </a:lnTo>
                  <a:lnTo>
                    <a:pt x="69850" y="2237740"/>
                  </a:lnTo>
                  <a:lnTo>
                    <a:pt x="31750" y="2237740"/>
                  </a:lnTo>
                  <a:lnTo>
                    <a:pt x="31750" y="2225040"/>
                  </a:lnTo>
                  <a:close/>
                </a:path>
                <a:path w="76200" h="230124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2237740"/>
                  </a:lnTo>
                  <a:lnTo>
                    <a:pt x="44450" y="2237740"/>
                  </a:lnTo>
                  <a:lnTo>
                    <a:pt x="44450" y="63500"/>
                  </a:lnTo>
                  <a:close/>
                </a:path>
                <a:path w="76200" h="2301240">
                  <a:moveTo>
                    <a:pt x="76200" y="2225040"/>
                  </a:moveTo>
                  <a:lnTo>
                    <a:pt x="44450" y="2225040"/>
                  </a:lnTo>
                  <a:lnTo>
                    <a:pt x="44450" y="2237740"/>
                  </a:lnTo>
                  <a:lnTo>
                    <a:pt x="69850" y="2237740"/>
                  </a:lnTo>
                  <a:lnTo>
                    <a:pt x="76200" y="2225040"/>
                  </a:lnTo>
                  <a:close/>
                </a:path>
                <a:path w="76200" h="2301240">
                  <a:moveTo>
                    <a:pt x="38100" y="0"/>
                  </a:moveTo>
                  <a:lnTo>
                    <a:pt x="0" y="76200"/>
                  </a:lnTo>
                  <a:lnTo>
                    <a:pt x="31750" y="76199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30124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9"/>
            <p:cNvSpPr txBox="1"/>
            <p:nvPr/>
          </p:nvSpPr>
          <p:spPr>
            <a:xfrm>
              <a:off x="1623722" y="3626866"/>
              <a:ext cx="230504" cy="5540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</a:pPr>
              <a:r>
                <a:rPr sz="1800" spc="5" dirty="0">
                  <a:solidFill>
                    <a:srgbClr val="FFC000"/>
                  </a:solidFill>
                  <a:latin typeface="微软雅黑"/>
                  <a:cs typeface="微软雅黑"/>
                </a:rPr>
                <a:t>看  不  见</a:t>
              </a:r>
              <a:endParaRPr sz="1800" dirty="0">
                <a:solidFill>
                  <a:srgbClr val="FFC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75" name="object 30"/>
            <p:cNvSpPr txBox="1"/>
            <p:nvPr/>
          </p:nvSpPr>
          <p:spPr>
            <a:xfrm>
              <a:off x="1613236" y="2237067"/>
              <a:ext cx="230504" cy="554044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</a:pPr>
              <a:r>
                <a:rPr sz="1800" dirty="0">
                  <a:solidFill>
                    <a:srgbClr val="FFC000"/>
                  </a:solidFill>
                  <a:latin typeface="微软雅黑"/>
                  <a:cs typeface="微软雅黑"/>
                </a:rPr>
                <a:t>看  </a:t>
              </a:r>
              <a:r>
                <a:rPr sz="1800" spc="5" dirty="0">
                  <a:solidFill>
                    <a:srgbClr val="FFC000"/>
                  </a:solidFill>
                  <a:latin typeface="微软雅黑"/>
                  <a:cs typeface="微软雅黑"/>
                </a:rPr>
                <a:t>得  见</a:t>
              </a:r>
              <a:endParaRPr sz="1800" dirty="0">
                <a:solidFill>
                  <a:srgbClr val="FFC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76" name="object 31"/>
            <p:cNvSpPr/>
            <p:nvPr/>
          </p:nvSpPr>
          <p:spPr>
            <a:xfrm>
              <a:off x="2266188" y="2570988"/>
              <a:ext cx="3258820" cy="0"/>
            </a:xfrm>
            <a:custGeom>
              <a:avLst/>
              <a:gdLst/>
              <a:ahLst/>
              <a:cxnLst/>
              <a:rect l="l" t="t" r="r" b="b"/>
              <a:pathLst>
                <a:path w="3258820">
                  <a:moveTo>
                    <a:pt x="3258312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2"/>
            <p:cNvSpPr/>
            <p:nvPr/>
          </p:nvSpPr>
          <p:spPr>
            <a:xfrm>
              <a:off x="2228088" y="2199132"/>
              <a:ext cx="76200" cy="393700"/>
            </a:xfrm>
            <a:custGeom>
              <a:avLst/>
              <a:gdLst/>
              <a:ahLst/>
              <a:cxnLst/>
              <a:rect l="l" t="t" r="r" b="b"/>
              <a:pathLst>
                <a:path w="76200" h="393700">
                  <a:moveTo>
                    <a:pt x="31750" y="316991"/>
                  </a:moveTo>
                  <a:lnTo>
                    <a:pt x="0" y="316991"/>
                  </a:lnTo>
                  <a:lnTo>
                    <a:pt x="38100" y="393191"/>
                  </a:lnTo>
                  <a:lnTo>
                    <a:pt x="69850" y="329691"/>
                  </a:lnTo>
                  <a:lnTo>
                    <a:pt x="31750" y="329691"/>
                  </a:lnTo>
                  <a:lnTo>
                    <a:pt x="31750" y="316991"/>
                  </a:lnTo>
                  <a:close/>
                </a:path>
                <a:path w="76200" h="39370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29691"/>
                  </a:lnTo>
                  <a:lnTo>
                    <a:pt x="44450" y="329691"/>
                  </a:lnTo>
                  <a:lnTo>
                    <a:pt x="44450" y="63500"/>
                  </a:lnTo>
                  <a:close/>
                </a:path>
                <a:path w="76200" h="393700">
                  <a:moveTo>
                    <a:pt x="76200" y="316991"/>
                  </a:moveTo>
                  <a:lnTo>
                    <a:pt x="44450" y="316991"/>
                  </a:lnTo>
                  <a:lnTo>
                    <a:pt x="44450" y="329691"/>
                  </a:lnTo>
                  <a:lnTo>
                    <a:pt x="69850" y="329691"/>
                  </a:lnTo>
                  <a:lnTo>
                    <a:pt x="76200" y="316991"/>
                  </a:lnTo>
                  <a:close/>
                </a:path>
                <a:path w="76200" h="39370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9370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3"/>
            <p:cNvSpPr txBox="1"/>
            <p:nvPr/>
          </p:nvSpPr>
          <p:spPr>
            <a:xfrm>
              <a:off x="2436114" y="2269363"/>
              <a:ext cx="638175" cy="1641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600" spc="5" dirty="0">
                  <a:solidFill>
                    <a:srgbClr val="FF0000"/>
                  </a:solidFill>
                  <a:latin typeface="微软雅黑"/>
                  <a:cs typeface="微软雅黑"/>
                </a:rPr>
                <a:t>被关注</a:t>
              </a:r>
              <a:endParaRPr sz="1600" dirty="0">
                <a:solidFill>
                  <a:srgbClr val="FF0000"/>
                </a:solidFill>
                <a:latin typeface="微软雅黑"/>
                <a:cs typeface="微软雅黑"/>
              </a:endParaRPr>
            </a:p>
          </p:txBody>
        </p:sp>
        <p:sp>
          <p:nvSpPr>
            <p:cNvPr id="79" name="object 34"/>
            <p:cNvSpPr/>
            <p:nvPr/>
          </p:nvSpPr>
          <p:spPr>
            <a:xfrm>
              <a:off x="1877567" y="2199132"/>
              <a:ext cx="76200" cy="652780"/>
            </a:xfrm>
            <a:custGeom>
              <a:avLst/>
              <a:gdLst/>
              <a:ahLst/>
              <a:cxnLst/>
              <a:rect l="l" t="t" r="r" b="b"/>
              <a:pathLst>
                <a:path w="76200" h="652780">
                  <a:moveTo>
                    <a:pt x="31750" y="576071"/>
                  </a:moveTo>
                  <a:lnTo>
                    <a:pt x="0" y="576071"/>
                  </a:lnTo>
                  <a:lnTo>
                    <a:pt x="38100" y="652271"/>
                  </a:lnTo>
                  <a:lnTo>
                    <a:pt x="69850" y="588771"/>
                  </a:lnTo>
                  <a:lnTo>
                    <a:pt x="31750" y="588771"/>
                  </a:lnTo>
                  <a:lnTo>
                    <a:pt x="31750" y="576071"/>
                  </a:lnTo>
                  <a:close/>
                </a:path>
                <a:path w="76200" h="65278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88771"/>
                  </a:lnTo>
                  <a:lnTo>
                    <a:pt x="44450" y="588771"/>
                  </a:lnTo>
                  <a:lnTo>
                    <a:pt x="44450" y="63500"/>
                  </a:lnTo>
                  <a:close/>
                </a:path>
                <a:path w="76200" h="652780">
                  <a:moveTo>
                    <a:pt x="76200" y="576071"/>
                  </a:moveTo>
                  <a:lnTo>
                    <a:pt x="44450" y="576071"/>
                  </a:lnTo>
                  <a:lnTo>
                    <a:pt x="44450" y="588771"/>
                  </a:lnTo>
                  <a:lnTo>
                    <a:pt x="69850" y="588771"/>
                  </a:lnTo>
                  <a:lnTo>
                    <a:pt x="76200" y="576071"/>
                  </a:lnTo>
                  <a:close/>
                </a:path>
                <a:path w="76200" h="65278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65278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矩形 15"/>
          <p:cNvSpPr/>
          <p:nvPr/>
        </p:nvSpPr>
        <p:spPr>
          <a:xfrm>
            <a:off x="9128770" y="20044"/>
            <a:ext cx="601959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/>
              <a:t>信息化规划过程中的一点思考</a:t>
            </a:r>
          </a:p>
        </p:txBody>
      </p:sp>
    </p:spTree>
    <p:extLst>
      <p:ext uri="{BB962C8B-B14F-4D97-AF65-F5344CB8AC3E}">
        <p14:creationId xmlns:p14="http://schemas.microsoft.com/office/powerpoint/2010/main" val="300697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3"/>
          <p:cNvSpPr txBox="1"/>
          <p:nvPr/>
        </p:nvSpPr>
        <p:spPr>
          <a:xfrm>
            <a:off x="3919934" y="5696508"/>
            <a:ext cx="938530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微软雅黑"/>
                <a:cs typeface="微软雅黑"/>
              </a:rPr>
              <a:t>企业的发展战略、管理模式和关键流程对于信息化的发展战略、总体架构、应用系统等起着决定性的作用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1" name="object 13"/>
          <p:cNvSpPr/>
          <p:nvPr/>
        </p:nvSpPr>
        <p:spPr>
          <a:xfrm>
            <a:off x="11827335" y="4607679"/>
            <a:ext cx="893064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1"/>
          <p:cNvSpPr/>
          <p:nvPr/>
        </p:nvSpPr>
        <p:spPr>
          <a:xfrm>
            <a:off x="5906595" y="2420739"/>
            <a:ext cx="1207135" cy="783590"/>
          </a:xfrm>
          <a:custGeom>
            <a:avLst/>
            <a:gdLst/>
            <a:ahLst/>
            <a:cxnLst/>
            <a:rect l="l" t="t" r="r" b="b"/>
            <a:pathLst>
              <a:path w="1207135" h="783589">
                <a:moveTo>
                  <a:pt x="590676" y="0"/>
                </a:moveTo>
                <a:lnTo>
                  <a:pt x="0" y="783335"/>
                </a:lnTo>
                <a:lnTo>
                  <a:pt x="1207008" y="783335"/>
                </a:lnTo>
                <a:lnTo>
                  <a:pt x="590676" y="0"/>
                </a:lnTo>
                <a:close/>
              </a:path>
            </a:pathLst>
          </a:custGeom>
          <a:solidFill>
            <a:srgbClr val="0E4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2"/>
          <p:cNvSpPr/>
          <p:nvPr/>
        </p:nvSpPr>
        <p:spPr>
          <a:xfrm>
            <a:off x="5906595" y="2420739"/>
            <a:ext cx="1207135" cy="783590"/>
          </a:xfrm>
          <a:custGeom>
            <a:avLst/>
            <a:gdLst/>
            <a:ahLst/>
            <a:cxnLst/>
            <a:rect l="l" t="t" r="r" b="b"/>
            <a:pathLst>
              <a:path w="1207135" h="783589">
                <a:moveTo>
                  <a:pt x="0" y="783335"/>
                </a:moveTo>
                <a:lnTo>
                  <a:pt x="590676" y="0"/>
                </a:lnTo>
                <a:lnTo>
                  <a:pt x="1207008" y="783335"/>
                </a:lnTo>
                <a:lnTo>
                  <a:pt x="0" y="78333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3"/>
          <p:cNvSpPr/>
          <p:nvPr/>
        </p:nvSpPr>
        <p:spPr>
          <a:xfrm>
            <a:off x="5275659" y="3365618"/>
            <a:ext cx="2407920" cy="668020"/>
          </a:xfrm>
          <a:custGeom>
            <a:avLst/>
            <a:gdLst/>
            <a:ahLst/>
            <a:cxnLst/>
            <a:rect l="l" t="t" r="r" b="b"/>
            <a:pathLst>
              <a:path w="2407920" h="668020">
                <a:moveTo>
                  <a:pt x="1886584" y="0"/>
                </a:moveTo>
                <a:lnTo>
                  <a:pt x="521334" y="0"/>
                </a:lnTo>
                <a:lnTo>
                  <a:pt x="0" y="667512"/>
                </a:lnTo>
                <a:lnTo>
                  <a:pt x="2407920" y="667512"/>
                </a:lnTo>
                <a:lnTo>
                  <a:pt x="1886584" y="0"/>
                </a:lnTo>
                <a:close/>
              </a:path>
            </a:pathLst>
          </a:custGeom>
          <a:solidFill>
            <a:srgbClr val="0E4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4"/>
          <p:cNvSpPr/>
          <p:nvPr/>
        </p:nvSpPr>
        <p:spPr>
          <a:xfrm>
            <a:off x="5275659" y="3365618"/>
            <a:ext cx="2407920" cy="668020"/>
          </a:xfrm>
          <a:custGeom>
            <a:avLst/>
            <a:gdLst/>
            <a:ahLst/>
            <a:cxnLst/>
            <a:rect l="l" t="t" r="r" b="b"/>
            <a:pathLst>
              <a:path w="2407920" h="668020">
                <a:moveTo>
                  <a:pt x="0" y="667512"/>
                </a:moveTo>
                <a:lnTo>
                  <a:pt x="521334" y="0"/>
                </a:lnTo>
                <a:lnTo>
                  <a:pt x="1886584" y="0"/>
                </a:lnTo>
                <a:lnTo>
                  <a:pt x="2407920" y="667512"/>
                </a:lnTo>
                <a:lnTo>
                  <a:pt x="0" y="66751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5"/>
          <p:cNvSpPr txBox="1"/>
          <p:nvPr/>
        </p:nvSpPr>
        <p:spPr>
          <a:xfrm>
            <a:off x="5672660" y="3479791"/>
            <a:ext cx="161671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微软雅黑"/>
                <a:cs typeface="微软雅黑"/>
              </a:rPr>
              <a:t>管理模式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1400" b="1" spc="-15" dirty="0">
                <a:solidFill>
                  <a:srgbClr val="FFFFFF"/>
                </a:solidFill>
                <a:latin typeface="微软雅黑"/>
                <a:cs typeface="微软雅黑"/>
              </a:rPr>
              <a:t>（管控与业务模式）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7" name="object 26"/>
          <p:cNvSpPr/>
          <p:nvPr/>
        </p:nvSpPr>
        <p:spPr>
          <a:xfrm>
            <a:off x="4541090" y="4206866"/>
            <a:ext cx="3697604" cy="725805"/>
          </a:xfrm>
          <a:custGeom>
            <a:avLst/>
            <a:gdLst/>
            <a:ahLst/>
            <a:cxnLst/>
            <a:rect l="l" t="t" r="r" b="b"/>
            <a:pathLst>
              <a:path w="3697604" h="725804">
                <a:moveTo>
                  <a:pt x="3116072" y="0"/>
                </a:moveTo>
                <a:lnTo>
                  <a:pt x="581151" y="0"/>
                </a:lnTo>
                <a:lnTo>
                  <a:pt x="0" y="725423"/>
                </a:lnTo>
                <a:lnTo>
                  <a:pt x="3697224" y="725423"/>
                </a:lnTo>
                <a:lnTo>
                  <a:pt x="3116072" y="0"/>
                </a:lnTo>
                <a:close/>
              </a:path>
            </a:pathLst>
          </a:custGeom>
          <a:solidFill>
            <a:srgbClr val="0E48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/>
          <p:cNvSpPr/>
          <p:nvPr/>
        </p:nvSpPr>
        <p:spPr>
          <a:xfrm>
            <a:off x="4541090" y="4206866"/>
            <a:ext cx="3697604" cy="725805"/>
          </a:xfrm>
          <a:custGeom>
            <a:avLst/>
            <a:gdLst/>
            <a:ahLst/>
            <a:cxnLst/>
            <a:rect l="l" t="t" r="r" b="b"/>
            <a:pathLst>
              <a:path w="3697604" h="725804">
                <a:moveTo>
                  <a:pt x="0" y="725423"/>
                </a:moveTo>
                <a:lnTo>
                  <a:pt x="581151" y="0"/>
                </a:lnTo>
                <a:lnTo>
                  <a:pt x="3116072" y="0"/>
                </a:lnTo>
                <a:lnTo>
                  <a:pt x="3697224" y="725423"/>
                </a:lnTo>
                <a:lnTo>
                  <a:pt x="0" y="725423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8"/>
          <p:cNvSpPr txBox="1"/>
          <p:nvPr/>
        </p:nvSpPr>
        <p:spPr>
          <a:xfrm>
            <a:off x="5404437" y="4242173"/>
            <a:ext cx="197040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微软雅黑"/>
                <a:cs typeface="微软雅黑"/>
              </a:rPr>
              <a:t>关键流程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FFFFFF"/>
                </a:solidFill>
                <a:latin typeface="微软雅黑"/>
                <a:cs typeface="微软雅黑"/>
              </a:rPr>
              <a:t>（核心管控与业务流程）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6141418" y="2904100"/>
            <a:ext cx="73279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FFFFFF"/>
                </a:solidFill>
                <a:latin typeface="微软雅黑"/>
                <a:cs typeface="微软雅黑"/>
              </a:rPr>
              <a:t>公司战略</a:t>
            </a:r>
            <a:endParaRPr sz="1400" dirty="0">
              <a:latin typeface="微软雅黑"/>
              <a:cs typeface="微软雅黑"/>
            </a:endParaRPr>
          </a:p>
        </p:txBody>
      </p:sp>
      <p:sp>
        <p:nvSpPr>
          <p:cNvPr id="71" name="object 30"/>
          <p:cNvSpPr/>
          <p:nvPr/>
        </p:nvSpPr>
        <p:spPr>
          <a:xfrm>
            <a:off x="4528899" y="1756274"/>
            <a:ext cx="3716020" cy="478790"/>
          </a:xfrm>
          <a:custGeom>
            <a:avLst/>
            <a:gdLst/>
            <a:ahLst/>
            <a:cxnLst/>
            <a:rect l="l" t="t" r="r" b="b"/>
            <a:pathLst>
              <a:path w="3716020" h="478789">
                <a:moveTo>
                  <a:pt x="0" y="478536"/>
                </a:moveTo>
                <a:lnTo>
                  <a:pt x="3715511" y="478536"/>
                </a:lnTo>
                <a:lnTo>
                  <a:pt x="3715511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1"/>
          <p:cNvSpPr txBox="1"/>
          <p:nvPr/>
        </p:nvSpPr>
        <p:spPr>
          <a:xfrm>
            <a:off x="4528899" y="1756274"/>
            <a:ext cx="3716020" cy="478790"/>
          </a:xfrm>
          <a:prstGeom prst="rect">
            <a:avLst/>
          </a:prstGeom>
          <a:solidFill>
            <a:srgbClr val="0E4882"/>
          </a:solidFill>
        </p:spPr>
        <p:txBody>
          <a:bodyPr vert="horz" wrap="square" lIns="0" tIns="92075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725"/>
              </a:spcBef>
            </a:pP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企业管理与业务运营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3" name="object 32"/>
          <p:cNvSpPr/>
          <p:nvPr/>
        </p:nvSpPr>
        <p:spPr>
          <a:xfrm>
            <a:off x="4559378" y="2420739"/>
            <a:ext cx="3685540" cy="2825750"/>
          </a:xfrm>
          <a:custGeom>
            <a:avLst/>
            <a:gdLst/>
            <a:ahLst/>
            <a:cxnLst/>
            <a:rect l="l" t="t" r="r" b="b"/>
            <a:pathLst>
              <a:path w="3685540" h="2825750">
                <a:moveTo>
                  <a:pt x="0" y="2825495"/>
                </a:moveTo>
                <a:lnTo>
                  <a:pt x="3685032" y="2825495"/>
                </a:lnTo>
                <a:lnTo>
                  <a:pt x="3685032" y="0"/>
                </a:lnTo>
                <a:lnTo>
                  <a:pt x="0" y="0"/>
                </a:lnTo>
                <a:lnTo>
                  <a:pt x="0" y="2825495"/>
                </a:lnTo>
                <a:close/>
              </a:path>
            </a:pathLst>
          </a:custGeom>
          <a:ln w="15240">
            <a:solidFill>
              <a:srgbClr val="116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3"/>
          <p:cNvSpPr/>
          <p:nvPr/>
        </p:nvSpPr>
        <p:spPr>
          <a:xfrm>
            <a:off x="9242631" y="1721222"/>
            <a:ext cx="3816350" cy="475615"/>
          </a:xfrm>
          <a:custGeom>
            <a:avLst/>
            <a:gdLst/>
            <a:ahLst/>
            <a:cxnLst/>
            <a:rect l="l" t="t" r="r" b="b"/>
            <a:pathLst>
              <a:path w="3816350" h="475614">
                <a:moveTo>
                  <a:pt x="0" y="475488"/>
                </a:moveTo>
                <a:lnTo>
                  <a:pt x="3816096" y="475488"/>
                </a:lnTo>
                <a:lnTo>
                  <a:pt x="3816096" y="0"/>
                </a:lnTo>
                <a:lnTo>
                  <a:pt x="0" y="0"/>
                </a:lnTo>
                <a:lnTo>
                  <a:pt x="0" y="4754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4"/>
          <p:cNvSpPr txBox="1"/>
          <p:nvPr/>
        </p:nvSpPr>
        <p:spPr>
          <a:xfrm>
            <a:off x="10571686" y="1812662"/>
            <a:ext cx="115951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E4882"/>
                </a:solidFill>
                <a:latin typeface="微软雅黑"/>
                <a:cs typeface="微软雅黑"/>
              </a:rPr>
              <a:t>对</a:t>
            </a:r>
            <a:r>
              <a:rPr sz="1800" b="1" spc="-5" dirty="0">
                <a:solidFill>
                  <a:srgbClr val="0E4882"/>
                </a:solidFill>
                <a:latin typeface="微软雅黑"/>
                <a:cs typeface="微软雅黑"/>
              </a:rPr>
              <a:t>I</a:t>
            </a:r>
            <a:r>
              <a:rPr sz="1800" b="1" dirty="0">
                <a:solidFill>
                  <a:srgbClr val="0E4882"/>
                </a:solidFill>
                <a:latin typeface="微软雅黑"/>
                <a:cs typeface="微软雅黑"/>
              </a:rPr>
              <a:t>T的需求</a:t>
            </a:r>
            <a:endParaRPr sz="1800" dirty="0">
              <a:latin typeface="微软雅黑"/>
              <a:cs typeface="微软雅黑"/>
            </a:endParaRPr>
          </a:p>
        </p:txBody>
      </p:sp>
      <p:sp>
        <p:nvSpPr>
          <p:cNvPr id="76" name="object 35"/>
          <p:cNvSpPr/>
          <p:nvPr/>
        </p:nvSpPr>
        <p:spPr>
          <a:xfrm>
            <a:off x="10583750" y="2574662"/>
            <a:ext cx="1262380" cy="749935"/>
          </a:xfrm>
          <a:custGeom>
            <a:avLst/>
            <a:gdLst/>
            <a:ahLst/>
            <a:cxnLst/>
            <a:rect l="l" t="t" r="r" b="b"/>
            <a:pathLst>
              <a:path w="1262379" h="749935">
                <a:moveTo>
                  <a:pt x="617474" y="0"/>
                </a:moveTo>
                <a:lnTo>
                  <a:pt x="0" y="749808"/>
                </a:lnTo>
                <a:lnTo>
                  <a:pt x="1261872" y="749808"/>
                </a:lnTo>
                <a:lnTo>
                  <a:pt x="61747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36"/>
          <p:cNvSpPr/>
          <p:nvPr/>
        </p:nvSpPr>
        <p:spPr>
          <a:xfrm>
            <a:off x="9971102" y="3440295"/>
            <a:ext cx="2463165" cy="713740"/>
          </a:xfrm>
          <a:custGeom>
            <a:avLst/>
            <a:gdLst/>
            <a:ahLst/>
            <a:cxnLst/>
            <a:rect l="l" t="t" r="r" b="b"/>
            <a:pathLst>
              <a:path w="2463165" h="713739">
                <a:moveTo>
                  <a:pt x="1929510" y="0"/>
                </a:moveTo>
                <a:lnTo>
                  <a:pt x="533273" y="0"/>
                </a:lnTo>
                <a:lnTo>
                  <a:pt x="0" y="713232"/>
                </a:lnTo>
                <a:lnTo>
                  <a:pt x="2462783" y="713232"/>
                </a:lnTo>
                <a:lnTo>
                  <a:pt x="19295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7"/>
          <p:cNvSpPr txBox="1"/>
          <p:nvPr/>
        </p:nvSpPr>
        <p:spPr>
          <a:xfrm>
            <a:off x="10219641" y="3577709"/>
            <a:ext cx="197040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5" dirty="0">
                <a:solidFill>
                  <a:srgbClr val="0E4882"/>
                </a:solidFill>
                <a:latin typeface="微软雅黑"/>
                <a:cs typeface="微软雅黑"/>
              </a:rPr>
              <a:t>总体架构</a:t>
            </a:r>
            <a:endParaRPr sz="1400" dirty="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0E4882"/>
                </a:solidFill>
                <a:latin typeface="微软雅黑"/>
                <a:cs typeface="微软雅黑"/>
              </a:rPr>
              <a:t>（应用范围与部署方式）</a:t>
            </a:r>
            <a:endParaRPr sz="1400" dirty="0">
              <a:latin typeface="微软雅黑"/>
              <a:cs typeface="微软雅黑"/>
            </a:endParaRPr>
          </a:p>
        </p:txBody>
      </p:sp>
      <p:sp>
        <p:nvSpPr>
          <p:cNvPr id="79" name="object 38"/>
          <p:cNvSpPr/>
          <p:nvPr/>
        </p:nvSpPr>
        <p:spPr>
          <a:xfrm>
            <a:off x="9367598" y="4296783"/>
            <a:ext cx="3691254" cy="670560"/>
          </a:xfrm>
          <a:custGeom>
            <a:avLst/>
            <a:gdLst/>
            <a:ahLst/>
            <a:cxnLst/>
            <a:rect l="l" t="t" r="r" b="b"/>
            <a:pathLst>
              <a:path w="3691254" h="670560">
                <a:moveTo>
                  <a:pt x="3110991" y="0"/>
                </a:moveTo>
                <a:lnTo>
                  <a:pt x="580135" y="0"/>
                </a:lnTo>
                <a:lnTo>
                  <a:pt x="0" y="670560"/>
                </a:lnTo>
                <a:lnTo>
                  <a:pt x="3691128" y="670560"/>
                </a:lnTo>
                <a:lnTo>
                  <a:pt x="311099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9"/>
          <p:cNvSpPr txBox="1"/>
          <p:nvPr/>
        </p:nvSpPr>
        <p:spPr>
          <a:xfrm>
            <a:off x="10228786" y="4307324"/>
            <a:ext cx="197040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0E4882"/>
                </a:solidFill>
                <a:latin typeface="微软雅黑"/>
                <a:cs typeface="微软雅黑"/>
              </a:rPr>
              <a:t>应用系统</a:t>
            </a:r>
            <a:endParaRPr sz="1400" dirty="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0E4882"/>
                </a:solidFill>
                <a:latin typeface="微软雅黑"/>
                <a:cs typeface="微软雅黑"/>
              </a:rPr>
              <a:t>（功能需求与数据结构）</a:t>
            </a:r>
            <a:endParaRPr sz="1400" dirty="0">
              <a:latin typeface="微软雅黑"/>
              <a:cs typeface="微软雅黑"/>
            </a:endParaRPr>
          </a:p>
        </p:txBody>
      </p:sp>
      <p:sp>
        <p:nvSpPr>
          <p:cNvPr id="81" name="object 40"/>
          <p:cNvSpPr txBox="1"/>
          <p:nvPr/>
        </p:nvSpPr>
        <p:spPr>
          <a:xfrm>
            <a:off x="10978594" y="2979285"/>
            <a:ext cx="54673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0" dirty="0">
                <a:solidFill>
                  <a:srgbClr val="0E4882"/>
                </a:solidFill>
                <a:latin typeface="微软雅黑"/>
                <a:cs typeface="微软雅黑"/>
              </a:rPr>
              <a:t>I</a:t>
            </a:r>
            <a:r>
              <a:rPr sz="1400" b="1" spc="-15" dirty="0">
                <a:solidFill>
                  <a:srgbClr val="0E4882"/>
                </a:solidFill>
                <a:latin typeface="微软雅黑"/>
                <a:cs typeface="微软雅黑"/>
              </a:rPr>
              <a:t>T</a:t>
            </a:r>
            <a:r>
              <a:rPr sz="1400" b="1" spc="-10" dirty="0">
                <a:solidFill>
                  <a:srgbClr val="0E4882"/>
                </a:solidFill>
                <a:latin typeface="微软雅黑"/>
                <a:cs typeface="微软雅黑"/>
              </a:rPr>
              <a:t>战略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2" name="object 41"/>
          <p:cNvSpPr/>
          <p:nvPr/>
        </p:nvSpPr>
        <p:spPr>
          <a:xfrm>
            <a:off x="9225866" y="2387211"/>
            <a:ext cx="3816350" cy="2822575"/>
          </a:xfrm>
          <a:custGeom>
            <a:avLst/>
            <a:gdLst/>
            <a:ahLst/>
            <a:cxnLst/>
            <a:rect l="l" t="t" r="r" b="b"/>
            <a:pathLst>
              <a:path w="3816350" h="2822575">
                <a:moveTo>
                  <a:pt x="0" y="2822448"/>
                </a:moveTo>
                <a:lnTo>
                  <a:pt x="3816096" y="2822448"/>
                </a:lnTo>
                <a:lnTo>
                  <a:pt x="3816096" y="0"/>
                </a:lnTo>
                <a:lnTo>
                  <a:pt x="0" y="0"/>
                </a:lnTo>
                <a:lnTo>
                  <a:pt x="0" y="2822448"/>
                </a:lnTo>
                <a:close/>
              </a:path>
            </a:pathLst>
          </a:custGeom>
          <a:ln w="1524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42"/>
          <p:cNvSpPr/>
          <p:nvPr/>
        </p:nvSpPr>
        <p:spPr>
          <a:xfrm>
            <a:off x="7895414" y="2949567"/>
            <a:ext cx="2188845" cy="91440"/>
          </a:xfrm>
          <a:custGeom>
            <a:avLst/>
            <a:gdLst/>
            <a:ahLst/>
            <a:cxnLst/>
            <a:rect l="l" t="t" r="r" b="b"/>
            <a:pathLst>
              <a:path w="2188845" h="91439">
                <a:moveTo>
                  <a:pt x="2097023" y="0"/>
                </a:moveTo>
                <a:lnTo>
                  <a:pt x="2097023" y="91439"/>
                </a:lnTo>
                <a:lnTo>
                  <a:pt x="2157983" y="60960"/>
                </a:lnTo>
                <a:lnTo>
                  <a:pt x="2112264" y="60960"/>
                </a:lnTo>
                <a:lnTo>
                  <a:pt x="2112264" y="30479"/>
                </a:lnTo>
                <a:lnTo>
                  <a:pt x="2157984" y="30479"/>
                </a:lnTo>
                <a:lnTo>
                  <a:pt x="2097023" y="0"/>
                </a:lnTo>
                <a:close/>
              </a:path>
              <a:path w="2188845" h="91439">
                <a:moveTo>
                  <a:pt x="2097023" y="30479"/>
                </a:moveTo>
                <a:lnTo>
                  <a:pt x="0" y="30479"/>
                </a:lnTo>
                <a:lnTo>
                  <a:pt x="0" y="60960"/>
                </a:lnTo>
                <a:lnTo>
                  <a:pt x="2097023" y="60960"/>
                </a:lnTo>
                <a:lnTo>
                  <a:pt x="2097023" y="30479"/>
                </a:lnTo>
                <a:close/>
              </a:path>
              <a:path w="2188845" h="91439">
                <a:moveTo>
                  <a:pt x="2157984" y="30479"/>
                </a:moveTo>
                <a:lnTo>
                  <a:pt x="2112264" y="30479"/>
                </a:lnTo>
                <a:lnTo>
                  <a:pt x="2112264" y="60960"/>
                </a:lnTo>
                <a:lnTo>
                  <a:pt x="2157983" y="60960"/>
                </a:lnTo>
                <a:lnTo>
                  <a:pt x="2188464" y="45719"/>
                </a:lnTo>
                <a:lnTo>
                  <a:pt x="2157984" y="3047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45"/>
          <p:cNvSpPr/>
          <p:nvPr/>
        </p:nvSpPr>
        <p:spPr>
          <a:xfrm>
            <a:off x="7913702" y="3678039"/>
            <a:ext cx="2192020" cy="91440"/>
          </a:xfrm>
          <a:custGeom>
            <a:avLst/>
            <a:gdLst/>
            <a:ahLst/>
            <a:cxnLst/>
            <a:rect l="l" t="t" r="r" b="b"/>
            <a:pathLst>
              <a:path w="2192020" h="91439">
                <a:moveTo>
                  <a:pt x="2100072" y="0"/>
                </a:moveTo>
                <a:lnTo>
                  <a:pt x="2100072" y="91439"/>
                </a:lnTo>
                <a:lnTo>
                  <a:pt x="2161031" y="60959"/>
                </a:lnTo>
                <a:lnTo>
                  <a:pt x="2115311" y="60959"/>
                </a:lnTo>
                <a:lnTo>
                  <a:pt x="2115311" y="30479"/>
                </a:lnTo>
                <a:lnTo>
                  <a:pt x="2161031" y="30479"/>
                </a:lnTo>
                <a:lnTo>
                  <a:pt x="2100072" y="0"/>
                </a:lnTo>
                <a:close/>
              </a:path>
              <a:path w="2192020" h="91439">
                <a:moveTo>
                  <a:pt x="2100072" y="30479"/>
                </a:moveTo>
                <a:lnTo>
                  <a:pt x="0" y="30479"/>
                </a:lnTo>
                <a:lnTo>
                  <a:pt x="0" y="60959"/>
                </a:lnTo>
                <a:lnTo>
                  <a:pt x="2100072" y="60959"/>
                </a:lnTo>
                <a:lnTo>
                  <a:pt x="2100072" y="30479"/>
                </a:lnTo>
                <a:close/>
              </a:path>
              <a:path w="2192020" h="91439">
                <a:moveTo>
                  <a:pt x="2161031" y="30479"/>
                </a:moveTo>
                <a:lnTo>
                  <a:pt x="2115311" y="30479"/>
                </a:lnTo>
                <a:lnTo>
                  <a:pt x="2115311" y="60959"/>
                </a:lnTo>
                <a:lnTo>
                  <a:pt x="2161031" y="60959"/>
                </a:lnTo>
                <a:lnTo>
                  <a:pt x="2191511" y="45719"/>
                </a:lnTo>
                <a:lnTo>
                  <a:pt x="2161031" y="3047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46"/>
          <p:cNvSpPr/>
          <p:nvPr/>
        </p:nvSpPr>
        <p:spPr>
          <a:xfrm>
            <a:off x="7983807" y="4397366"/>
            <a:ext cx="1765300" cy="91440"/>
          </a:xfrm>
          <a:custGeom>
            <a:avLst/>
            <a:gdLst/>
            <a:ahLst/>
            <a:cxnLst/>
            <a:rect l="l" t="t" r="r" b="b"/>
            <a:pathLst>
              <a:path w="1765300" h="91439">
                <a:moveTo>
                  <a:pt x="1673352" y="0"/>
                </a:moveTo>
                <a:lnTo>
                  <a:pt x="1673352" y="91439"/>
                </a:lnTo>
                <a:lnTo>
                  <a:pt x="1734312" y="60959"/>
                </a:lnTo>
                <a:lnTo>
                  <a:pt x="1688592" y="60959"/>
                </a:lnTo>
                <a:lnTo>
                  <a:pt x="1688592" y="30479"/>
                </a:lnTo>
                <a:lnTo>
                  <a:pt x="1734311" y="30479"/>
                </a:lnTo>
                <a:lnTo>
                  <a:pt x="1673352" y="0"/>
                </a:lnTo>
                <a:close/>
              </a:path>
              <a:path w="1765300" h="91439">
                <a:moveTo>
                  <a:pt x="1673352" y="30479"/>
                </a:moveTo>
                <a:lnTo>
                  <a:pt x="0" y="30479"/>
                </a:lnTo>
                <a:lnTo>
                  <a:pt x="0" y="60959"/>
                </a:lnTo>
                <a:lnTo>
                  <a:pt x="1673352" y="60959"/>
                </a:lnTo>
                <a:lnTo>
                  <a:pt x="1673352" y="30479"/>
                </a:lnTo>
                <a:close/>
              </a:path>
              <a:path w="1765300" h="91439">
                <a:moveTo>
                  <a:pt x="1734311" y="30479"/>
                </a:moveTo>
                <a:lnTo>
                  <a:pt x="1688592" y="30479"/>
                </a:lnTo>
                <a:lnTo>
                  <a:pt x="1688592" y="60959"/>
                </a:lnTo>
                <a:lnTo>
                  <a:pt x="1734312" y="60959"/>
                </a:lnTo>
                <a:lnTo>
                  <a:pt x="1764792" y="45719"/>
                </a:lnTo>
                <a:lnTo>
                  <a:pt x="1734311" y="3047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43"/>
          <p:cNvSpPr txBox="1"/>
          <p:nvPr/>
        </p:nvSpPr>
        <p:spPr>
          <a:xfrm>
            <a:off x="4036695" y="5975612"/>
            <a:ext cx="10297144" cy="61555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微软雅黑"/>
                <a:cs typeface="微软雅黑"/>
              </a:rPr>
              <a:t>企业的发展战略、管理模式和关键流程对于信息化的发展战略、总体架构、应用系统等起着决定性的作用</a:t>
            </a:r>
          </a:p>
        </p:txBody>
      </p:sp>
      <p:sp>
        <p:nvSpPr>
          <p:cNvPr id="88" name="矩形 87"/>
          <p:cNvSpPr/>
          <p:nvPr/>
        </p:nvSpPr>
        <p:spPr>
          <a:xfrm>
            <a:off x="9128770" y="20044"/>
            <a:ext cx="601959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/>
              <a:t>信息化规划过程中的一点思考</a:t>
            </a:r>
          </a:p>
        </p:txBody>
      </p:sp>
    </p:spTree>
    <p:extLst>
      <p:ext uri="{BB962C8B-B14F-4D97-AF65-F5344CB8AC3E}">
        <p14:creationId xmlns:p14="http://schemas.microsoft.com/office/powerpoint/2010/main" val="293279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肘形连接符 35"/>
          <p:cNvCxnSpPr/>
          <p:nvPr/>
        </p:nvCxnSpPr>
        <p:spPr bwMode="auto">
          <a:xfrm flipV="1">
            <a:off x="4376242" y="1787178"/>
            <a:ext cx="8496944" cy="1944216"/>
          </a:xfrm>
          <a:prstGeom prst="bentConnector3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矩形 37"/>
          <p:cNvSpPr/>
          <p:nvPr/>
        </p:nvSpPr>
        <p:spPr>
          <a:xfrm>
            <a:off x="6752506" y="0"/>
            <a:ext cx="954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信息化需求“断崖式” 增加带来的机遇与挑战</a:t>
            </a:r>
          </a:p>
        </p:txBody>
      </p:sp>
      <p:sp>
        <p:nvSpPr>
          <p:cNvPr id="41" name="矩形 40"/>
          <p:cNvSpPr/>
          <p:nvPr/>
        </p:nvSpPr>
        <p:spPr>
          <a:xfrm>
            <a:off x="8055788" y="1105961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</a:p>
        </p:txBody>
      </p:sp>
      <p:sp>
        <p:nvSpPr>
          <p:cNvPr id="42" name="矩形 41"/>
          <p:cNvSpPr/>
          <p:nvPr/>
        </p:nvSpPr>
        <p:spPr>
          <a:xfrm>
            <a:off x="4520258" y="3947418"/>
            <a:ext cx="3534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IT</a:t>
            </a:r>
            <a:r>
              <a:rPr lang="zh-CN" altLang="en-US" dirty="0"/>
              <a:t>部门为主要推动部门</a:t>
            </a:r>
          </a:p>
        </p:txBody>
      </p:sp>
      <p:sp>
        <p:nvSpPr>
          <p:cNvPr id="43" name="矩形 42"/>
          <p:cNvSpPr/>
          <p:nvPr/>
        </p:nvSpPr>
        <p:spPr>
          <a:xfrm>
            <a:off x="8840738" y="200320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需求部门推动为主</a:t>
            </a:r>
          </a:p>
        </p:txBody>
      </p:sp>
      <p:graphicFrame>
        <p:nvGraphicFramePr>
          <p:cNvPr id="50" name="图示 49"/>
          <p:cNvGraphicFramePr/>
          <p:nvPr>
            <p:extLst>
              <p:ext uri="{D42A27DB-BD31-4B8C-83A1-F6EECF244321}">
                <p14:modId xmlns:p14="http://schemas.microsoft.com/office/powerpoint/2010/main" val="3318381994"/>
              </p:ext>
            </p:extLst>
          </p:nvPr>
        </p:nvGraphicFramePr>
        <p:xfrm>
          <a:off x="4392588" y="4667498"/>
          <a:ext cx="9344694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8" name="直接箭头连接符 47"/>
          <p:cNvCxnSpPr/>
          <p:nvPr/>
        </p:nvCxnSpPr>
        <p:spPr bwMode="auto">
          <a:xfrm flipV="1">
            <a:off x="8624714" y="1787178"/>
            <a:ext cx="0" cy="19442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51" name="圆角矩形 50"/>
          <p:cNvSpPr/>
          <p:nvPr/>
        </p:nvSpPr>
        <p:spPr bwMode="auto">
          <a:xfrm>
            <a:off x="4520258" y="6755730"/>
            <a:ext cx="9361040" cy="792088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需要积极主动的将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价值进行展现，提升项目节奏的把控力</a:t>
            </a:r>
          </a:p>
        </p:txBody>
      </p:sp>
      <p:sp>
        <p:nvSpPr>
          <p:cNvPr id="52" name="下箭头 51"/>
          <p:cNvSpPr/>
          <p:nvPr/>
        </p:nvSpPr>
        <p:spPr bwMode="auto">
          <a:xfrm>
            <a:off x="8645052" y="6035650"/>
            <a:ext cx="576064" cy="72008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97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06840" y="-21863"/>
            <a:ext cx="108234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500" dirty="0"/>
          </a:p>
        </p:txBody>
      </p:sp>
      <p:sp>
        <p:nvSpPr>
          <p:cNvPr id="12" name="圆角矩形 11"/>
          <p:cNvSpPr/>
          <p:nvPr/>
        </p:nvSpPr>
        <p:spPr bwMode="auto">
          <a:xfrm rot="18784635">
            <a:off x="5358926" y="3343811"/>
            <a:ext cx="1611623" cy="1615662"/>
          </a:xfrm>
          <a:prstGeom prst="roundRect">
            <a:avLst>
              <a:gd name="adj" fmla="val 6182"/>
            </a:avLst>
          </a:prstGeom>
          <a:solidFill>
            <a:srgbClr val="FFC000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 rot="18784635">
            <a:off x="6943608" y="3679303"/>
            <a:ext cx="591727" cy="582910"/>
          </a:xfrm>
          <a:prstGeom prst="roundRect">
            <a:avLst>
              <a:gd name="adj" fmla="val 1083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 bwMode="auto">
          <a:xfrm rot="18784635">
            <a:off x="5505242" y="3490494"/>
            <a:ext cx="1318990" cy="1322296"/>
          </a:xfrm>
          <a:prstGeom prst="roundRect">
            <a:avLst>
              <a:gd name="adj" fmla="val 6182"/>
            </a:avLst>
          </a:prstGeom>
          <a:solidFill>
            <a:srgbClr val="F0720A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 bwMode="auto">
          <a:xfrm rot="18784635">
            <a:off x="6811424" y="4400825"/>
            <a:ext cx="265561" cy="276581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732689" y="3720755"/>
            <a:ext cx="864096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5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222031" y="3548642"/>
            <a:ext cx="4578192" cy="1206000"/>
            <a:chOff x="6312024" y="2476500"/>
            <a:chExt cx="5879976" cy="1897892"/>
          </a:xfrm>
          <a:solidFill>
            <a:schemeClr val="bg1">
              <a:lumMod val="50000"/>
              <a:alpha val="7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同侧圆角矩形 17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F072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6730998" y="2566162"/>
              <a:ext cx="3531268" cy="1114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数据的价值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6730998" y="3464561"/>
              <a:ext cx="3784254" cy="871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</a:rPr>
                <a:t>IT Value Display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3474238" y="643810"/>
            <a:ext cx="16371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742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847010" y="2264232"/>
            <a:ext cx="1163638" cy="2721960"/>
            <a:chOff x="2052030" y="2028199"/>
            <a:chExt cx="1163638" cy="2721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任意多边形 4"/>
            <p:cNvSpPr/>
            <p:nvPr/>
          </p:nvSpPr>
          <p:spPr>
            <a:xfrm rot="12966304">
              <a:off x="2052030" y="3718284"/>
              <a:ext cx="1163638" cy="1031875"/>
            </a:xfrm>
            <a:custGeom>
              <a:avLst/>
              <a:gdLst>
                <a:gd name="connsiteX0" fmla="*/ 1052874 w 1164173"/>
                <a:gd name="connsiteY0" fmla="*/ 962340 h 1031654"/>
                <a:gd name="connsiteX1" fmla="*/ 1069057 w 1164173"/>
                <a:gd name="connsiteY1" fmla="*/ 858943 h 1031654"/>
                <a:gd name="connsiteX2" fmla="*/ 965659 w 1164173"/>
                <a:gd name="connsiteY2" fmla="*/ 842761 h 1031654"/>
                <a:gd name="connsiteX3" fmla="*/ 949477 w 1164173"/>
                <a:gd name="connsiteY3" fmla="*/ 946158 h 1031654"/>
                <a:gd name="connsiteX4" fmla="*/ 1052874 w 1164173"/>
                <a:gd name="connsiteY4" fmla="*/ 962340 h 1031654"/>
                <a:gd name="connsiteX5" fmla="*/ 1135899 w 1164173"/>
                <a:gd name="connsiteY5" fmla="*/ 1003380 h 1031654"/>
                <a:gd name="connsiteX6" fmla="*/ 1067640 w 1164173"/>
                <a:gd name="connsiteY6" fmla="*/ 1031654 h 1031654"/>
                <a:gd name="connsiteX7" fmla="*/ 102307 w 1164173"/>
                <a:gd name="connsiteY7" fmla="*/ 1031654 h 1031654"/>
                <a:gd name="connsiteX8" fmla="*/ 64732 w 1164173"/>
                <a:gd name="connsiteY8" fmla="*/ 1024068 h 1031654"/>
                <a:gd name="connsiteX9" fmla="*/ 59198 w 1164173"/>
                <a:gd name="connsiteY9" fmla="*/ 1020337 h 1031654"/>
                <a:gd name="connsiteX10" fmla="*/ 48283 w 1164173"/>
                <a:gd name="connsiteY10" fmla="*/ 1015422 h 1031654"/>
                <a:gd name="connsiteX11" fmla="*/ 36524 w 1164173"/>
                <a:gd name="connsiteY11" fmla="*/ 1005050 h 1031654"/>
                <a:gd name="connsiteX12" fmla="*/ 34048 w 1164173"/>
                <a:gd name="connsiteY12" fmla="*/ 1003380 h 1031654"/>
                <a:gd name="connsiteX13" fmla="*/ 33191 w 1164173"/>
                <a:gd name="connsiteY13" fmla="*/ 1002110 h 1031654"/>
                <a:gd name="connsiteX14" fmla="*/ 19535 w 1164173"/>
                <a:gd name="connsiteY14" fmla="*/ 990064 h 1031654"/>
                <a:gd name="connsiteX15" fmla="*/ 12949 w 1164173"/>
                <a:gd name="connsiteY15" fmla="*/ 883555 h 1031654"/>
                <a:gd name="connsiteX16" fmla="*/ 495615 w 1164173"/>
                <a:gd name="connsiteY16" fmla="*/ 47552 h 1031654"/>
                <a:gd name="connsiteX17" fmla="*/ 520972 w 1164173"/>
                <a:gd name="connsiteY17" fmla="*/ 18805 h 1031654"/>
                <a:gd name="connsiteX18" fmla="*/ 534039 w 1164173"/>
                <a:gd name="connsiteY18" fmla="*/ 12428 h 1031654"/>
                <a:gd name="connsiteX19" fmla="*/ 534278 w 1164173"/>
                <a:gd name="connsiteY19" fmla="*/ 12218 h 1031654"/>
                <a:gd name="connsiteX20" fmla="*/ 536772 w 1164173"/>
                <a:gd name="connsiteY20" fmla="*/ 11095 h 1031654"/>
                <a:gd name="connsiteX21" fmla="*/ 554231 w 1164173"/>
                <a:gd name="connsiteY21" fmla="*/ 2574 h 1031654"/>
                <a:gd name="connsiteX22" fmla="*/ 561466 w 1164173"/>
                <a:gd name="connsiteY22" fmla="*/ 2070 h 1031654"/>
                <a:gd name="connsiteX23" fmla="*/ 570612 w 1164173"/>
                <a:gd name="connsiteY23" fmla="*/ 0 h 1031654"/>
                <a:gd name="connsiteX24" fmla="*/ 580884 w 1164173"/>
                <a:gd name="connsiteY24" fmla="*/ 716 h 1031654"/>
                <a:gd name="connsiteX25" fmla="*/ 591149 w 1164173"/>
                <a:gd name="connsiteY25" fmla="*/ 1 h 1031654"/>
                <a:gd name="connsiteX26" fmla="*/ 600288 w 1164173"/>
                <a:gd name="connsiteY26" fmla="*/ 2070 h 1031654"/>
                <a:gd name="connsiteX27" fmla="*/ 607528 w 1164173"/>
                <a:gd name="connsiteY27" fmla="*/ 2574 h 1031654"/>
                <a:gd name="connsiteX28" fmla="*/ 625016 w 1164173"/>
                <a:gd name="connsiteY28" fmla="*/ 11107 h 1031654"/>
                <a:gd name="connsiteX29" fmla="*/ 627483 w 1164173"/>
                <a:gd name="connsiteY29" fmla="*/ 12218 h 1031654"/>
                <a:gd name="connsiteX30" fmla="*/ 627718 w 1164173"/>
                <a:gd name="connsiteY30" fmla="*/ 12426 h 1031654"/>
                <a:gd name="connsiteX31" fmla="*/ 640787 w 1164173"/>
                <a:gd name="connsiteY31" fmla="*/ 18804 h 1031654"/>
                <a:gd name="connsiteX32" fmla="*/ 666144 w 1164173"/>
                <a:gd name="connsiteY32" fmla="*/ 47552 h 1031654"/>
                <a:gd name="connsiteX33" fmla="*/ 1148811 w 1164173"/>
                <a:gd name="connsiteY33" fmla="*/ 883554 h 1031654"/>
                <a:gd name="connsiteX34" fmla="*/ 1150460 w 1164173"/>
                <a:gd name="connsiteY34" fmla="*/ 888458 h 1031654"/>
                <a:gd name="connsiteX35" fmla="*/ 1156587 w 1164173"/>
                <a:gd name="connsiteY35" fmla="*/ 897546 h 1031654"/>
                <a:gd name="connsiteX36" fmla="*/ 1164173 w 1164173"/>
                <a:gd name="connsiteY36" fmla="*/ 935121 h 1031654"/>
                <a:gd name="connsiteX37" fmla="*/ 1135899 w 1164173"/>
                <a:gd name="connsiteY37" fmla="*/ 1003380 h 103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4173" h="1031654">
                  <a:moveTo>
                    <a:pt x="1052874" y="962340"/>
                  </a:moveTo>
                  <a:cubicBezTo>
                    <a:pt x="1085896" y="938256"/>
                    <a:pt x="1093141" y="891964"/>
                    <a:pt x="1069057" y="858943"/>
                  </a:cubicBezTo>
                  <a:cubicBezTo>
                    <a:pt x="1044973" y="825922"/>
                    <a:pt x="998680" y="818677"/>
                    <a:pt x="965659" y="842761"/>
                  </a:cubicBezTo>
                  <a:cubicBezTo>
                    <a:pt x="932638" y="866845"/>
                    <a:pt x="925393" y="913137"/>
                    <a:pt x="949477" y="946158"/>
                  </a:cubicBezTo>
                  <a:cubicBezTo>
                    <a:pt x="973561" y="979179"/>
                    <a:pt x="1019853" y="986424"/>
                    <a:pt x="1052874" y="962340"/>
                  </a:cubicBezTo>
                  <a:close/>
                  <a:moveTo>
                    <a:pt x="1135899" y="1003380"/>
                  </a:moveTo>
                  <a:cubicBezTo>
                    <a:pt x="1118430" y="1020849"/>
                    <a:pt x="1094297" y="1031654"/>
                    <a:pt x="1067640" y="1031654"/>
                  </a:cubicBezTo>
                  <a:lnTo>
                    <a:pt x="102307" y="1031654"/>
                  </a:lnTo>
                  <a:cubicBezTo>
                    <a:pt x="88978" y="1031654"/>
                    <a:pt x="76281" y="1028953"/>
                    <a:pt x="64732" y="1024068"/>
                  </a:cubicBezTo>
                  <a:lnTo>
                    <a:pt x="59198" y="1020337"/>
                  </a:lnTo>
                  <a:lnTo>
                    <a:pt x="48283" y="1015422"/>
                  </a:lnTo>
                  <a:lnTo>
                    <a:pt x="36524" y="1005050"/>
                  </a:lnTo>
                  <a:lnTo>
                    <a:pt x="34048" y="1003380"/>
                  </a:lnTo>
                  <a:lnTo>
                    <a:pt x="33191" y="1002110"/>
                  </a:lnTo>
                  <a:lnTo>
                    <a:pt x="19535" y="990064"/>
                  </a:lnTo>
                  <a:cubicBezTo>
                    <a:pt x="-3144" y="960050"/>
                    <a:pt x="-7044" y="918183"/>
                    <a:pt x="12949" y="883555"/>
                  </a:cubicBezTo>
                  <a:lnTo>
                    <a:pt x="495615" y="47552"/>
                  </a:lnTo>
                  <a:cubicBezTo>
                    <a:pt x="502280" y="36009"/>
                    <a:pt x="510968" y="26364"/>
                    <a:pt x="520972" y="18805"/>
                  </a:cubicBezTo>
                  <a:lnTo>
                    <a:pt x="534039" y="12428"/>
                  </a:lnTo>
                  <a:lnTo>
                    <a:pt x="534278" y="12218"/>
                  </a:lnTo>
                  <a:lnTo>
                    <a:pt x="536772" y="11095"/>
                  </a:lnTo>
                  <a:lnTo>
                    <a:pt x="554231" y="2574"/>
                  </a:lnTo>
                  <a:lnTo>
                    <a:pt x="561466" y="2070"/>
                  </a:lnTo>
                  <a:lnTo>
                    <a:pt x="570612" y="0"/>
                  </a:lnTo>
                  <a:lnTo>
                    <a:pt x="580884" y="716"/>
                  </a:lnTo>
                  <a:lnTo>
                    <a:pt x="591149" y="1"/>
                  </a:lnTo>
                  <a:lnTo>
                    <a:pt x="600288" y="2070"/>
                  </a:lnTo>
                  <a:lnTo>
                    <a:pt x="607528" y="2574"/>
                  </a:lnTo>
                  <a:lnTo>
                    <a:pt x="625016" y="11107"/>
                  </a:lnTo>
                  <a:lnTo>
                    <a:pt x="627483" y="12218"/>
                  </a:lnTo>
                  <a:lnTo>
                    <a:pt x="627718" y="12426"/>
                  </a:lnTo>
                  <a:lnTo>
                    <a:pt x="640787" y="18804"/>
                  </a:lnTo>
                  <a:cubicBezTo>
                    <a:pt x="650792" y="26363"/>
                    <a:pt x="659480" y="36009"/>
                    <a:pt x="666144" y="47552"/>
                  </a:cubicBezTo>
                  <a:lnTo>
                    <a:pt x="1148811" y="883554"/>
                  </a:lnTo>
                  <a:lnTo>
                    <a:pt x="1150460" y="888458"/>
                  </a:lnTo>
                  <a:lnTo>
                    <a:pt x="1156587" y="897546"/>
                  </a:lnTo>
                  <a:cubicBezTo>
                    <a:pt x="1161472" y="909095"/>
                    <a:pt x="1164173" y="921792"/>
                    <a:pt x="1164173" y="935121"/>
                  </a:cubicBezTo>
                  <a:cubicBezTo>
                    <a:pt x="1164173" y="961778"/>
                    <a:pt x="1153368" y="985911"/>
                    <a:pt x="1135899" y="1003380"/>
                  </a:cubicBez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" name="直接箭头连接符 5"/>
            <p:cNvCxnSpPr>
              <a:stCxn id="5" idx="5"/>
              <a:endCxn id="24" idx="2"/>
            </p:cNvCxnSpPr>
            <p:nvPr/>
          </p:nvCxnSpPr>
          <p:spPr>
            <a:xfrm flipV="1">
              <a:off x="2473969" y="2028199"/>
              <a:ext cx="20974" cy="1485832"/>
            </a:xfrm>
            <a:prstGeom prst="straightConnector1">
              <a:avLst/>
            </a:prstGeom>
            <a:ln>
              <a:solidFill>
                <a:srgbClr val="F79646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2381462" y="3851634"/>
              <a:ext cx="720080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B060402020202020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48823" y="3570142"/>
            <a:ext cx="1346200" cy="2785478"/>
            <a:chOff x="3853843" y="3334109"/>
            <a:chExt cx="1346200" cy="2785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任意多边形 8"/>
            <p:cNvSpPr/>
            <p:nvPr/>
          </p:nvSpPr>
          <p:spPr>
            <a:xfrm>
              <a:off x="3853843" y="3334109"/>
              <a:ext cx="1346200" cy="1446212"/>
            </a:xfrm>
            <a:custGeom>
              <a:avLst/>
              <a:gdLst>
                <a:gd name="connsiteX0" fmla="*/ 170487 w 1345719"/>
                <a:gd name="connsiteY0" fmla="*/ 1152570 h 1446325"/>
                <a:gd name="connsiteX1" fmla="*/ 75237 w 1345719"/>
                <a:gd name="connsiteY1" fmla="*/ 1245439 h 1446325"/>
                <a:gd name="connsiteX2" fmla="*/ 170487 w 1345719"/>
                <a:gd name="connsiteY2" fmla="*/ 1338308 h 1446325"/>
                <a:gd name="connsiteX3" fmla="*/ 265737 w 1345719"/>
                <a:gd name="connsiteY3" fmla="*/ 1245439 h 1446325"/>
                <a:gd name="connsiteX4" fmla="*/ 170487 w 1345719"/>
                <a:gd name="connsiteY4" fmla="*/ 1152570 h 1446325"/>
                <a:gd name="connsiteX5" fmla="*/ 229941 w 1345719"/>
                <a:gd name="connsiteY5" fmla="*/ 1457 h 1446325"/>
                <a:gd name="connsiteX6" fmla="*/ 319553 w 1345719"/>
                <a:gd name="connsiteY6" fmla="*/ 23145 h 1446325"/>
                <a:gd name="connsiteX7" fmla="*/ 1292832 w 1345719"/>
                <a:gd name="connsiteY7" fmla="*/ 733005 h 1446325"/>
                <a:gd name="connsiteX8" fmla="*/ 1325137 w 1345719"/>
                <a:gd name="connsiteY8" fmla="*/ 768284 h 1446325"/>
                <a:gd name="connsiteX9" fmla="*/ 1327973 w 1345719"/>
                <a:gd name="connsiteY9" fmla="*/ 776116 h 1446325"/>
                <a:gd name="connsiteX10" fmla="*/ 1335364 w 1345719"/>
                <a:gd name="connsiteY10" fmla="*/ 789097 h 1446325"/>
                <a:gd name="connsiteX11" fmla="*/ 1339593 w 1345719"/>
                <a:gd name="connsiteY11" fmla="*/ 808201 h 1446325"/>
                <a:gd name="connsiteX12" fmla="*/ 1340862 w 1345719"/>
                <a:gd name="connsiteY12" fmla="*/ 811706 h 1446325"/>
                <a:gd name="connsiteX13" fmla="*/ 1340792 w 1345719"/>
                <a:gd name="connsiteY13" fmla="*/ 813617 h 1446325"/>
                <a:gd name="connsiteX14" fmla="*/ 1345702 w 1345719"/>
                <a:gd name="connsiteY14" fmla="*/ 835803 h 1446325"/>
                <a:gd name="connsiteX15" fmla="*/ 1274021 w 1345719"/>
                <a:gd name="connsiteY15" fmla="*/ 948033 h 1446325"/>
                <a:gd name="connsiteX16" fmla="*/ 172626 w 1345719"/>
                <a:gd name="connsiteY16" fmla="*/ 1435987 h 1446325"/>
                <a:gd name="connsiteX17" fmla="*/ 125921 w 1345719"/>
                <a:gd name="connsiteY17" fmla="*/ 1446325 h 1446325"/>
                <a:gd name="connsiteX18" fmla="*/ 108057 w 1345719"/>
                <a:gd name="connsiteY18" fmla="*/ 1443146 h 1446325"/>
                <a:gd name="connsiteX19" fmla="*/ 107662 w 1345719"/>
                <a:gd name="connsiteY19" fmla="*/ 1443182 h 1446325"/>
                <a:gd name="connsiteX20" fmla="*/ 104321 w 1345719"/>
                <a:gd name="connsiteY20" fmla="*/ 1442479 h 1446325"/>
                <a:gd name="connsiteX21" fmla="*/ 80452 w 1345719"/>
                <a:gd name="connsiteY21" fmla="*/ 1438232 h 1446325"/>
                <a:gd name="connsiteX22" fmla="*/ 72788 w 1345719"/>
                <a:gd name="connsiteY22" fmla="*/ 1433421 h 1446325"/>
                <a:gd name="connsiteX23" fmla="*/ 62044 w 1345719"/>
                <a:gd name="connsiteY23" fmla="*/ 1428782 h 1446325"/>
                <a:gd name="connsiteX24" fmla="*/ 52214 w 1345719"/>
                <a:gd name="connsiteY24" fmla="*/ 1420507 h 1446325"/>
                <a:gd name="connsiteX25" fmla="*/ 41338 w 1345719"/>
                <a:gd name="connsiteY25" fmla="*/ 1413679 h 1446325"/>
                <a:gd name="connsiteX26" fmla="*/ 33645 w 1345719"/>
                <a:gd name="connsiteY26" fmla="*/ 1404872 h 1446325"/>
                <a:gd name="connsiteX27" fmla="*/ 26716 w 1345719"/>
                <a:gd name="connsiteY27" fmla="*/ 1399040 h 1446325"/>
                <a:gd name="connsiteX28" fmla="*/ 15359 w 1345719"/>
                <a:gd name="connsiteY28" fmla="*/ 1377578 h 1446325"/>
                <a:gd name="connsiteX29" fmla="*/ 13689 w 1345719"/>
                <a:gd name="connsiteY29" fmla="*/ 1374643 h 1446325"/>
                <a:gd name="connsiteX30" fmla="*/ 13605 w 1345719"/>
                <a:gd name="connsiteY30" fmla="*/ 1374261 h 1446325"/>
                <a:gd name="connsiteX31" fmla="*/ 5119 w 1345719"/>
                <a:gd name="connsiteY31" fmla="*/ 1358219 h 1446325"/>
                <a:gd name="connsiteX32" fmla="*/ 693 w 1345719"/>
                <a:gd name="connsiteY32" fmla="*/ 1310588 h 1446325"/>
                <a:gd name="connsiteX33" fmla="*/ 25982 w 1345719"/>
                <a:gd name="connsiteY33" fmla="*/ 1074146 h 1446325"/>
                <a:gd name="connsiteX34" fmla="*/ 332057 w 1345719"/>
                <a:gd name="connsiteY34" fmla="*/ 938546 h 1446325"/>
                <a:gd name="connsiteX35" fmla="*/ 389498 w 1345719"/>
                <a:gd name="connsiteY35" fmla="*/ 848612 h 1446325"/>
                <a:gd name="connsiteX36" fmla="*/ 385563 w 1345719"/>
                <a:gd name="connsiteY36" fmla="*/ 830832 h 1446325"/>
                <a:gd name="connsiteX37" fmla="*/ 385619 w 1345719"/>
                <a:gd name="connsiteY37" fmla="*/ 829301 h 1446325"/>
                <a:gd name="connsiteX38" fmla="*/ 384602 w 1345719"/>
                <a:gd name="connsiteY38" fmla="*/ 826493 h 1446325"/>
                <a:gd name="connsiteX39" fmla="*/ 381214 w 1345719"/>
                <a:gd name="connsiteY39" fmla="*/ 811184 h 1446325"/>
                <a:gd name="connsiteX40" fmla="*/ 375291 w 1345719"/>
                <a:gd name="connsiteY40" fmla="*/ 800781 h 1446325"/>
                <a:gd name="connsiteX41" fmla="*/ 373019 w 1345719"/>
                <a:gd name="connsiteY41" fmla="*/ 794506 h 1446325"/>
                <a:gd name="connsiteX42" fmla="*/ 347131 w 1345719"/>
                <a:gd name="connsiteY42" fmla="*/ 766235 h 1446325"/>
                <a:gd name="connsiteX43" fmla="*/ 79772 w 1345719"/>
                <a:gd name="connsiteY43" fmla="*/ 571237 h 1446325"/>
                <a:gd name="connsiteX44" fmla="*/ 128808 w 1345719"/>
                <a:gd name="connsiteY44" fmla="*/ 112775 h 1446325"/>
                <a:gd name="connsiteX45" fmla="*/ 130751 w 1345719"/>
                <a:gd name="connsiteY45" fmla="*/ 106618 h 1446325"/>
                <a:gd name="connsiteX46" fmla="*/ 131257 w 1345719"/>
                <a:gd name="connsiteY46" fmla="*/ 92950 h 1446325"/>
                <a:gd name="connsiteX47" fmla="*/ 151240 w 1345719"/>
                <a:gd name="connsiteY47" fmla="*/ 49487 h 1446325"/>
                <a:gd name="connsiteX48" fmla="*/ 229941 w 1345719"/>
                <a:gd name="connsiteY48" fmla="*/ 1457 h 144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719" h="1446325">
                  <a:moveTo>
                    <a:pt x="170487" y="1152570"/>
                  </a:moveTo>
                  <a:cubicBezTo>
                    <a:pt x="117882" y="1152570"/>
                    <a:pt x="75237" y="1194149"/>
                    <a:pt x="75237" y="1245439"/>
                  </a:cubicBezTo>
                  <a:cubicBezTo>
                    <a:pt x="75237" y="1296729"/>
                    <a:pt x="117882" y="1338308"/>
                    <a:pt x="170487" y="1338308"/>
                  </a:cubicBezTo>
                  <a:cubicBezTo>
                    <a:pt x="223092" y="1338308"/>
                    <a:pt x="265737" y="1296729"/>
                    <a:pt x="265737" y="1245439"/>
                  </a:cubicBezTo>
                  <a:cubicBezTo>
                    <a:pt x="265737" y="1194149"/>
                    <a:pt x="223092" y="1152570"/>
                    <a:pt x="170487" y="1152570"/>
                  </a:cubicBezTo>
                  <a:close/>
                  <a:moveTo>
                    <a:pt x="229941" y="1457"/>
                  </a:moveTo>
                  <a:cubicBezTo>
                    <a:pt x="260400" y="-3310"/>
                    <a:pt x="292677" y="3543"/>
                    <a:pt x="319553" y="23145"/>
                  </a:cubicBezTo>
                  <a:lnTo>
                    <a:pt x="1292832" y="733005"/>
                  </a:lnTo>
                  <a:cubicBezTo>
                    <a:pt x="1306271" y="742807"/>
                    <a:pt x="1317086" y="754866"/>
                    <a:pt x="1325137" y="768284"/>
                  </a:cubicBezTo>
                  <a:lnTo>
                    <a:pt x="1327973" y="776116"/>
                  </a:lnTo>
                  <a:lnTo>
                    <a:pt x="1335364" y="789097"/>
                  </a:lnTo>
                  <a:lnTo>
                    <a:pt x="1339593" y="808201"/>
                  </a:lnTo>
                  <a:lnTo>
                    <a:pt x="1340862" y="811706"/>
                  </a:lnTo>
                  <a:lnTo>
                    <a:pt x="1340792" y="813617"/>
                  </a:lnTo>
                  <a:lnTo>
                    <a:pt x="1345702" y="835803"/>
                  </a:lnTo>
                  <a:cubicBezTo>
                    <a:pt x="1346497" y="882742"/>
                    <a:pt x="1319642" y="927821"/>
                    <a:pt x="1274021" y="948033"/>
                  </a:cubicBezTo>
                  <a:lnTo>
                    <a:pt x="172626" y="1435987"/>
                  </a:lnTo>
                  <a:cubicBezTo>
                    <a:pt x="157418" y="1442724"/>
                    <a:pt x="141565" y="1446060"/>
                    <a:pt x="125921" y="1446325"/>
                  </a:cubicBezTo>
                  <a:lnTo>
                    <a:pt x="108057" y="1443146"/>
                  </a:lnTo>
                  <a:lnTo>
                    <a:pt x="107662" y="1443182"/>
                  </a:lnTo>
                  <a:lnTo>
                    <a:pt x="104321" y="1442479"/>
                  </a:lnTo>
                  <a:lnTo>
                    <a:pt x="80452" y="1438232"/>
                  </a:lnTo>
                  <a:lnTo>
                    <a:pt x="72788" y="1433421"/>
                  </a:lnTo>
                  <a:lnTo>
                    <a:pt x="62044" y="1428782"/>
                  </a:lnTo>
                  <a:lnTo>
                    <a:pt x="52214" y="1420507"/>
                  </a:lnTo>
                  <a:lnTo>
                    <a:pt x="41338" y="1413679"/>
                  </a:lnTo>
                  <a:lnTo>
                    <a:pt x="33645" y="1404872"/>
                  </a:lnTo>
                  <a:lnTo>
                    <a:pt x="26716" y="1399040"/>
                  </a:lnTo>
                  <a:lnTo>
                    <a:pt x="15359" y="1377578"/>
                  </a:lnTo>
                  <a:lnTo>
                    <a:pt x="13689" y="1374643"/>
                  </a:lnTo>
                  <a:lnTo>
                    <a:pt x="13605" y="1374261"/>
                  </a:lnTo>
                  <a:lnTo>
                    <a:pt x="5119" y="1358219"/>
                  </a:lnTo>
                  <a:cubicBezTo>
                    <a:pt x="590" y="1343241"/>
                    <a:pt x="-1076" y="1327127"/>
                    <a:pt x="693" y="1310588"/>
                  </a:cubicBezTo>
                  <a:lnTo>
                    <a:pt x="25982" y="1074146"/>
                  </a:lnTo>
                  <a:lnTo>
                    <a:pt x="332057" y="938546"/>
                  </a:lnTo>
                  <a:cubicBezTo>
                    <a:pt x="368615" y="922349"/>
                    <a:pt x="390135" y="886225"/>
                    <a:pt x="389498" y="848612"/>
                  </a:cubicBezTo>
                  <a:lnTo>
                    <a:pt x="385563" y="830832"/>
                  </a:lnTo>
                  <a:lnTo>
                    <a:pt x="385619" y="829301"/>
                  </a:lnTo>
                  <a:lnTo>
                    <a:pt x="384602" y="826493"/>
                  </a:lnTo>
                  <a:lnTo>
                    <a:pt x="381214" y="811184"/>
                  </a:lnTo>
                  <a:lnTo>
                    <a:pt x="375291" y="800781"/>
                  </a:lnTo>
                  <a:lnTo>
                    <a:pt x="373019" y="794506"/>
                  </a:lnTo>
                  <a:cubicBezTo>
                    <a:pt x="366567" y="783753"/>
                    <a:pt x="357900" y="774089"/>
                    <a:pt x="347131" y="766235"/>
                  </a:cubicBezTo>
                  <a:lnTo>
                    <a:pt x="79772" y="571237"/>
                  </a:lnTo>
                  <a:lnTo>
                    <a:pt x="128808" y="112775"/>
                  </a:lnTo>
                  <a:lnTo>
                    <a:pt x="130751" y="106618"/>
                  </a:lnTo>
                  <a:lnTo>
                    <a:pt x="131257" y="92950"/>
                  </a:lnTo>
                  <a:cubicBezTo>
                    <a:pt x="134825" y="77714"/>
                    <a:pt x="141438" y="62926"/>
                    <a:pt x="151240" y="49487"/>
                  </a:cubicBezTo>
                  <a:cubicBezTo>
                    <a:pt x="170842" y="22611"/>
                    <a:pt x="199482" y="6225"/>
                    <a:pt x="229941" y="1457"/>
                  </a:cubicBezTo>
                  <a:close/>
                </a:path>
              </a:pathLst>
            </a:custGeom>
            <a:solidFill>
              <a:srgbClr val="4354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" name="直接箭头连接符 9"/>
            <p:cNvCxnSpPr>
              <a:stCxn id="9" idx="16"/>
              <a:endCxn id="32" idx="0"/>
            </p:cNvCxnSpPr>
            <p:nvPr/>
          </p:nvCxnSpPr>
          <p:spPr>
            <a:xfrm flipH="1">
              <a:off x="4011272" y="4769984"/>
              <a:ext cx="15259" cy="134960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6"/>
            <p:cNvSpPr txBox="1">
              <a:spLocks noChangeArrowheads="1"/>
            </p:cNvSpPr>
            <p:nvPr/>
          </p:nvSpPr>
          <p:spPr bwMode="auto">
            <a:xfrm>
              <a:off x="4379305" y="3855401"/>
              <a:ext cx="733299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buFontTx/>
                <a:buNone/>
                <a:defRPr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B060402020202020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505798" y="2728218"/>
            <a:ext cx="1493515" cy="2386561"/>
            <a:chOff x="5352443" y="2492185"/>
            <a:chExt cx="1493515" cy="23865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任意多边形 12"/>
            <p:cNvSpPr/>
            <p:nvPr/>
          </p:nvSpPr>
          <p:spPr>
            <a:xfrm rot="12966304">
              <a:off x="5352443" y="3591284"/>
              <a:ext cx="1452562" cy="1287462"/>
            </a:xfrm>
            <a:custGeom>
              <a:avLst/>
              <a:gdLst>
                <a:gd name="connsiteX0" fmla="*/ 1313889 w 1452780"/>
                <a:gd name="connsiteY0" fmla="*/ 1200911 h 1287408"/>
                <a:gd name="connsiteX1" fmla="*/ 1334084 w 1452780"/>
                <a:gd name="connsiteY1" fmla="*/ 1071881 h 1287408"/>
                <a:gd name="connsiteX2" fmla="*/ 1205053 w 1452780"/>
                <a:gd name="connsiteY2" fmla="*/ 1051687 h 1287408"/>
                <a:gd name="connsiteX3" fmla="*/ 1184859 w 1452780"/>
                <a:gd name="connsiteY3" fmla="*/ 1180717 h 1287408"/>
                <a:gd name="connsiteX4" fmla="*/ 1313889 w 1452780"/>
                <a:gd name="connsiteY4" fmla="*/ 1200911 h 1287408"/>
                <a:gd name="connsiteX5" fmla="*/ 1417497 w 1452780"/>
                <a:gd name="connsiteY5" fmla="*/ 1252125 h 1287408"/>
                <a:gd name="connsiteX6" fmla="*/ 1332316 w 1452780"/>
                <a:gd name="connsiteY6" fmla="*/ 1287408 h 1287408"/>
                <a:gd name="connsiteX7" fmla="*/ 127670 w 1452780"/>
                <a:gd name="connsiteY7" fmla="*/ 1287408 h 1287408"/>
                <a:gd name="connsiteX8" fmla="*/ 80780 w 1452780"/>
                <a:gd name="connsiteY8" fmla="*/ 1277941 h 1287408"/>
                <a:gd name="connsiteX9" fmla="*/ 73874 w 1452780"/>
                <a:gd name="connsiteY9" fmla="*/ 1273285 h 1287408"/>
                <a:gd name="connsiteX10" fmla="*/ 60253 w 1452780"/>
                <a:gd name="connsiteY10" fmla="*/ 1267152 h 1287408"/>
                <a:gd name="connsiteX11" fmla="*/ 45579 w 1452780"/>
                <a:gd name="connsiteY11" fmla="*/ 1254209 h 1287408"/>
                <a:gd name="connsiteX12" fmla="*/ 42489 w 1452780"/>
                <a:gd name="connsiteY12" fmla="*/ 1252125 h 1287408"/>
                <a:gd name="connsiteX13" fmla="*/ 41419 w 1452780"/>
                <a:gd name="connsiteY13" fmla="*/ 1250540 h 1287408"/>
                <a:gd name="connsiteX14" fmla="*/ 24378 w 1452780"/>
                <a:gd name="connsiteY14" fmla="*/ 1235508 h 1287408"/>
                <a:gd name="connsiteX15" fmla="*/ 16159 w 1452780"/>
                <a:gd name="connsiteY15" fmla="*/ 1102594 h 1287408"/>
                <a:gd name="connsiteX16" fmla="*/ 618482 w 1452780"/>
                <a:gd name="connsiteY16" fmla="*/ 59341 h 1287408"/>
                <a:gd name="connsiteX17" fmla="*/ 650125 w 1452780"/>
                <a:gd name="connsiteY17" fmla="*/ 23467 h 1287408"/>
                <a:gd name="connsiteX18" fmla="*/ 666431 w 1452780"/>
                <a:gd name="connsiteY18" fmla="*/ 15509 h 1287408"/>
                <a:gd name="connsiteX19" fmla="*/ 666729 w 1452780"/>
                <a:gd name="connsiteY19" fmla="*/ 15247 h 1287408"/>
                <a:gd name="connsiteX20" fmla="*/ 669842 w 1452780"/>
                <a:gd name="connsiteY20" fmla="*/ 13846 h 1287408"/>
                <a:gd name="connsiteX21" fmla="*/ 691629 w 1452780"/>
                <a:gd name="connsiteY21" fmla="*/ 3212 h 1287408"/>
                <a:gd name="connsiteX22" fmla="*/ 700657 w 1452780"/>
                <a:gd name="connsiteY22" fmla="*/ 2583 h 1287408"/>
                <a:gd name="connsiteX23" fmla="*/ 712071 w 1452780"/>
                <a:gd name="connsiteY23" fmla="*/ 0 h 1287408"/>
                <a:gd name="connsiteX24" fmla="*/ 724889 w 1452780"/>
                <a:gd name="connsiteY24" fmla="*/ 893 h 1287408"/>
                <a:gd name="connsiteX25" fmla="*/ 737699 w 1452780"/>
                <a:gd name="connsiteY25" fmla="*/ 1 h 1287408"/>
                <a:gd name="connsiteX26" fmla="*/ 749104 w 1452780"/>
                <a:gd name="connsiteY26" fmla="*/ 2583 h 1287408"/>
                <a:gd name="connsiteX27" fmla="*/ 758139 w 1452780"/>
                <a:gd name="connsiteY27" fmla="*/ 3212 h 1287408"/>
                <a:gd name="connsiteX28" fmla="*/ 779962 w 1452780"/>
                <a:gd name="connsiteY28" fmla="*/ 13860 h 1287408"/>
                <a:gd name="connsiteX29" fmla="*/ 783041 w 1452780"/>
                <a:gd name="connsiteY29" fmla="*/ 15247 h 1287408"/>
                <a:gd name="connsiteX30" fmla="*/ 783334 w 1452780"/>
                <a:gd name="connsiteY30" fmla="*/ 15506 h 1287408"/>
                <a:gd name="connsiteX31" fmla="*/ 799643 w 1452780"/>
                <a:gd name="connsiteY31" fmla="*/ 23466 h 1287408"/>
                <a:gd name="connsiteX32" fmla="*/ 831286 w 1452780"/>
                <a:gd name="connsiteY32" fmla="*/ 59341 h 1287408"/>
                <a:gd name="connsiteX33" fmla="*/ 950182 w 1452780"/>
                <a:gd name="connsiteY33" fmla="*/ 265273 h 1287408"/>
                <a:gd name="connsiteX34" fmla="*/ 782798 w 1452780"/>
                <a:gd name="connsiteY34" fmla="*/ 555190 h 1287408"/>
                <a:gd name="connsiteX35" fmla="*/ 789384 w 1452780"/>
                <a:gd name="connsiteY35" fmla="*/ 661699 h 1287408"/>
                <a:gd name="connsiteX36" fmla="*/ 803040 w 1452780"/>
                <a:gd name="connsiteY36" fmla="*/ 673745 h 1287408"/>
                <a:gd name="connsiteX37" fmla="*/ 803897 w 1452780"/>
                <a:gd name="connsiteY37" fmla="*/ 675015 h 1287408"/>
                <a:gd name="connsiteX38" fmla="*/ 806373 w 1452780"/>
                <a:gd name="connsiteY38" fmla="*/ 676685 h 1287408"/>
                <a:gd name="connsiteX39" fmla="*/ 818132 w 1452780"/>
                <a:gd name="connsiteY39" fmla="*/ 687057 h 1287408"/>
                <a:gd name="connsiteX40" fmla="*/ 829047 w 1452780"/>
                <a:gd name="connsiteY40" fmla="*/ 691972 h 1287408"/>
                <a:gd name="connsiteX41" fmla="*/ 834581 w 1452780"/>
                <a:gd name="connsiteY41" fmla="*/ 695703 h 1287408"/>
                <a:gd name="connsiteX42" fmla="*/ 872156 w 1452780"/>
                <a:gd name="connsiteY42" fmla="*/ 703289 h 1287408"/>
                <a:gd name="connsiteX43" fmla="*/ 1203071 w 1452780"/>
                <a:gd name="connsiteY43" fmla="*/ 703289 h 1287408"/>
                <a:gd name="connsiteX44" fmla="*/ 1433610 w 1452780"/>
                <a:gd name="connsiteY44" fmla="*/ 1102593 h 1287408"/>
                <a:gd name="connsiteX45" fmla="*/ 1435668 w 1452780"/>
                <a:gd name="connsiteY45" fmla="*/ 1108713 h 1287408"/>
                <a:gd name="connsiteX46" fmla="*/ 1443313 w 1452780"/>
                <a:gd name="connsiteY46" fmla="*/ 1120054 h 1287408"/>
                <a:gd name="connsiteX47" fmla="*/ 1452780 w 1452780"/>
                <a:gd name="connsiteY47" fmla="*/ 1166944 h 1287408"/>
                <a:gd name="connsiteX48" fmla="*/ 1417497 w 1452780"/>
                <a:gd name="connsiteY48" fmla="*/ 1252125 h 128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52780" h="1287408">
                  <a:moveTo>
                    <a:pt x="1313889" y="1200911"/>
                  </a:moveTo>
                  <a:cubicBezTo>
                    <a:pt x="1355097" y="1170856"/>
                    <a:pt x="1364139" y="1113088"/>
                    <a:pt x="1334084" y="1071881"/>
                  </a:cubicBezTo>
                  <a:cubicBezTo>
                    <a:pt x="1304030" y="1030674"/>
                    <a:pt x="1246260" y="1021633"/>
                    <a:pt x="1205053" y="1051687"/>
                  </a:cubicBezTo>
                  <a:cubicBezTo>
                    <a:pt x="1163846" y="1081742"/>
                    <a:pt x="1154805" y="1139510"/>
                    <a:pt x="1184859" y="1180717"/>
                  </a:cubicBezTo>
                  <a:cubicBezTo>
                    <a:pt x="1214914" y="1221924"/>
                    <a:pt x="1272682" y="1230965"/>
                    <a:pt x="1313889" y="1200911"/>
                  </a:cubicBezTo>
                  <a:close/>
                  <a:moveTo>
                    <a:pt x="1417497" y="1252125"/>
                  </a:moveTo>
                  <a:cubicBezTo>
                    <a:pt x="1395697" y="1273925"/>
                    <a:pt x="1365581" y="1287408"/>
                    <a:pt x="1332316" y="1287408"/>
                  </a:cubicBezTo>
                  <a:lnTo>
                    <a:pt x="127670" y="1287408"/>
                  </a:lnTo>
                  <a:cubicBezTo>
                    <a:pt x="111036" y="1287408"/>
                    <a:pt x="95192" y="1284038"/>
                    <a:pt x="80780" y="1277941"/>
                  </a:cubicBezTo>
                  <a:lnTo>
                    <a:pt x="73874" y="1273285"/>
                  </a:lnTo>
                  <a:lnTo>
                    <a:pt x="60253" y="1267152"/>
                  </a:lnTo>
                  <a:lnTo>
                    <a:pt x="45579" y="1254209"/>
                  </a:lnTo>
                  <a:lnTo>
                    <a:pt x="42489" y="1252125"/>
                  </a:lnTo>
                  <a:lnTo>
                    <a:pt x="41419" y="1250540"/>
                  </a:lnTo>
                  <a:lnTo>
                    <a:pt x="24378" y="1235508"/>
                  </a:lnTo>
                  <a:cubicBezTo>
                    <a:pt x="-3923" y="1198053"/>
                    <a:pt x="-8790" y="1145807"/>
                    <a:pt x="16159" y="1102594"/>
                  </a:cubicBezTo>
                  <a:lnTo>
                    <a:pt x="618482" y="59341"/>
                  </a:lnTo>
                  <a:cubicBezTo>
                    <a:pt x="626799" y="44936"/>
                    <a:pt x="637641" y="32900"/>
                    <a:pt x="650125" y="23467"/>
                  </a:cubicBezTo>
                  <a:lnTo>
                    <a:pt x="666431" y="15509"/>
                  </a:lnTo>
                  <a:lnTo>
                    <a:pt x="666729" y="15247"/>
                  </a:lnTo>
                  <a:lnTo>
                    <a:pt x="669842" y="13846"/>
                  </a:lnTo>
                  <a:lnTo>
                    <a:pt x="691629" y="3212"/>
                  </a:lnTo>
                  <a:lnTo>
                    <a:pt x="700657" y="2583"/>
                  </a:lnTo>
                  <a:lnTo>
                    <a:pt x="712071" y="0"/>
                  </a:lnTo>
                  <a:lnTo>
                    <a:pt x="724889" y="893"/>
                  </a:lnTo>
                  <a:lnTo>
                    <a:pt x="737699" y="1"/>
                  </a:lnTo>
                  <a:lnTo>
                    <a:pt x="749104" y="2583"/>
                  </a:lnTo>
                  <a:lnTo>
                    <a:pt x="758139" y="3212"/>
                  </a:lnTo>
                  <a:lnTo>
                    <a:pt x="779962" y="13860"/>
                  </a:lnTo>
                  <a:lnTo>
                    <a:pt x="783041" y="15247"/>
                  </a:lnTo>
                  <a:lnTo>
                    <a:pt x="783334" y="15506"/>
                  </a:lnTo>
                  <a:lnTo>
                    <a:pt x="799643" y="23466"/>
                  </a:lnTo>
                  <a:cubicBezTo>
                    <a:pt x="812128" y="32899"/>
                    <a:pt x="822970" y="44936"/>
                    <a:pt x="831286" y="59341"/>
                  </a:cubicBezTo>
                  <a:lnTo>
                    <a:pt x="950182" y="265273"/>
                  </a:lnTo>
                  <a:lnTo>
                    <a:pt x="782798" y="555190"/>
                  </a:lnTo>
                  <a:cubicBezTo>
                    <a:pt x="762805" y="589818"/>
                    <a:pt x="766705" y="631685"/>
                    <a:pt x="789384" y="661699"/>
                  </a:cubicBezTo>
                  <a:lnTo>
                    <a:pt x="803040" y="673745"/>
                  </a:lnTo>
                  <a:lnTo>
                    <a:pt x="803897" y="675015"/>
                  </a:lnTo>
                  <a:lnTo>
                    <a:pt x="806373" y="676685"/>
                  </a:lnTo>
                  <a:lnTo>
                    <a:pt x="818132" y="687057"/>
                  </a:lnTo>
                  <a:lnTo>
                    <a:pt x="829047" y="691972"/>
                  </a:lnTo>
                  <a:lnTo>
                    <a:pt x="834581" y="695703"/>
                  </a:lnTo>
                  <a:cubicBezTo>
                    <a:pt x="846130" y="700588"/>
                    <a:pt x="858827" y="703289"/>
                    <a:pt x="872156" y="703289"/>
                  </a:cubicBezTo>
                  <a:lnTo>
                    <a:pt x="1203071" y="703289"/>
                  </a:lnTo>
                  <a:lnTo>
                    <a:pt x="1433610" y="1102593"/>
                  </a:lnTo>
                  <a:lnTo>
                    <a:pt x="1435668" y="1108713"/>
                  </a:lnTo>
                  <a:lnTo>
                    <a:pt x="1443313" y="1120054"/>
                  </a:lnTo>
                  <a:cubicBezTo>
                    <a:pt x="1449409" y="1134466"/>
                    <a:pt x="1452780" y="1150311"/>
                    <a:pt x="1452780" y="1166944"/>
                  </a:cubicBezTo>
                  <a:cubicBezTo>
                    <a:pt x="1452780" y="1200209"/>
                    <a:pt x="1439296" y="1230325"/>
                    <a:pt x="1417497" y="1252125"/>
                  </a:cubicBez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直接箭头连接符 13"/>
            <p:cNvCxnSpPr>
              <a:stCxn id="13" idx="5"/>
              <a:endCxn id="26" idx="2"/>
            </p:cNvCxnSpPr>
            <p:nvPr/>
          </p:nvCxnSpPr>
          <p:spPr>
            <a:xfrm flipV="1">
              <a:off x="5878975" y="2492185"/>
              <a:ext cx="16066" cy="844057"/>
            </a:xfrm>
            <a:prstGeom prst="straightConnector1">
              <a:avLst/>
            </a:prstGeom>
            <a:ln>
              <a:solidFill>
                <a:srgbClr val="F79646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6143018" y="3913546"/>
              <a:ext cx="702940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buFontTx/>
                <a:buNone/>
                <a:defRPr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B060402020202020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031836" y="3570142"/>
            <a:ext cx="1344612" cy="2110676"/>
            <a:chOff x="7444768" y="3334109"/>
            <a:chExt cx="1344612" cy="2110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任意多边形 16"/>
            <p:cNvSpPr/>
            <p:nvPr/>
          </p:nvSpPr>
          <p:spPr>
            <a:xfrm>
              <a:off x="7444768" y="3334109"/>
              <a:ext cx="1344612" cy="1446212"/>
            </a:xfrm>
            <a:custGeom>
              <a:avLst/>
              <a:gdLst>
                <a:gd name="connsiteX0" fmla="*/ 174959 w 1345719"/>
                <a:gd name="connsiteY0" fmla="*/ 1164949 h 1446325"/>
                <a:gd name="connsiteX1" fmla="*/ 77328 w 1345719"/>
                <a:gd name="connsiteY1" fmla="*/ 1262580 h 1446325"/>
                <a:gd name="connsiteX2" fmla="*/ 174959 w 1345719"/>
                <a:gd name="connsiteY2" fmla="*/ 1360211 h 1446325"/>
                <a:gd name="connsiteX3" fmla="*/ 272590 w 1345719"/>
                <a:gd name="connsiteY3" fmla="*/ 1262580 h 1446325"/>
                <a:gd name="connsiteX4" fmla="*/ 174959 w 1345719"/>
                <a:gd name="connsiteY4" fmla="*/ 1164949 h 1446325"/>
                <a:gd name="connsiteX5" fmla="*/ 229941 w 1345719"/>
                <a:gd name="connsiteY5" fmla="*/ 1457 h 1446325"/>
                <a:gd name="connsiteX6" fmla="*/ 319553 w 1345719"/>
                <a:gd name="connsiteY6" fmla="*/ 23145 h 1446325"/>
                <a:gd name="connsiteX7" fmla="*/ 1292832 w 1345719"/>
                <a:gd name="connsiteY7" fmla="*/ 733005 h 1446325"/>
                <a:gd name="connsiteX8" fmla="*/ 1325137 w 1345719"/>
                <a:gd name="connsiteY8" fmla="*/ 768284 h 1446325"/>
                <a:gd name="connsiteX9" fmla="*/ 1327973 w 1345719"/>
                <a:gd name="connsiteY9" fmla="*/ 776116 h 1446325"/>
                <a:gd name="connsiteX10" fmla="*/ 1335364 w 1345719"/>
                <a:gd name="connsiteY10" fmla="*/ 789097 h 1446325"/>
                <a:gd name="connsiteX11" fmla="*/ 1339593 w 1345719"/>
                <a:gd name="connsiteY11" fmla="*/ 808201 h 1446325"/>
                <a:gd name="connsiteX12" fmla="*/ 1340862 w 1345719"/>
                <a:gd name="connsiteY12" fmla="*/ 811706 h 1446325"/>
                <a:gd name="connsiteX13" fmla="*/ 1340792 w 1345719"/>
                <a:gd name="connsiteY13" fmla="*/ 813617 h 1446325"/>
                <a:gd name="connsiteX14" fmla="*/ 1345702 w 1345719"/>
                <a:gd name="connsiteY14" fmla="*/ 835803 h 1446325"/>
                <a:gd name="connsiteX15" fmla="*/ 1274021 w 1345719"/>
                <a:gd name="connsiteY15" fmla="*/ 948033 h 1446325"/>
                <a:gd name="connsiteX16" fmla="*/ 172626 w 1345719"/>
                <a:gd name="connsiteY16" fmla="*/ 1435987 h 1446325"/>
                <a:gd name="connsiteX17" fmla="*/ 125920 w 1345719"/>
                <a:gd name="connsiteY17" fmla="*/ 1446325 h 1446325"/>
                <a:gd name="connsiteX18" fmla="*/ 108057 w 1345719"/>
                <a:gd name="connsiteY18" fmla="*/ 1443146 h 1446325"/>
                <a:gd name="connsiteX19" fmla="*/ 107662 w 1345719"/>
                <a:gd name="connsiteY19" fmla="*/ 1443182 h 1446325"/>
                <a:gd name="connsiteX20" fmla="*/ 104321 w 1345719"/>
                <a:gd name="connsiteY20" fmla="*/ 1442479 h 1446325"/>
                <a:gd name="connsiteX21" fmla="*/ 80452 w 1345719"/>
                <a:gd name="connsiteY21" fmla="*/ 1438232 h 1446325"/>
                <a:gd name="connsiteX22" fmla="*/ 72787 w 1345719"/>
                <a:gd name="connsiteY22" fmla="*/ 1433421 h 1446325"/>
                <a:gd name="connsiteX23" fmla="*/ 62044 w 1345719"/>
                <a:gd name="connsiteY23" fmla="*/ 1428782 h 1446325"/>
                <a:gd name="connsiteX24" fmla="*/ 52214 w 1345719"/>
                <a:gd name="connsiteY24" fmla="*/ 1420507 h 1446325"/>
                <a:gd name="connsiteX25" fmla="*/ 41338 w 1345719"/>
                <a:gd name="connsiteY25" fmla="*/ 1413679 h 1446325"/>
                <a:gd name="connsiteX26" fmla="*/ 33645 w 1345719"/>
                <a:gd name="connsiteY26" fmla="*/ 1404872 h 1446325"/>
                <a:gd name="connsiteX27" fmla="*/ 26716 w 1345719"/>
                <a:gd name="connsiteY27" fmla="*/ 1399040 h 1446325"/>
                <a:gd name="connsiteX28" fmla="*/ 15359 w 1345719"/>
                <a:gd name="connsiteY28" fmla="*/ 1377578 h 1446325"/>
                <a:gd name="connsiteX29" fmla="*/ 13689 w 1345719"/>
                <a:gd name="connsiteY29" fmla="*/ 1374643 h 1446325"/>
                <a:gd name="connsiteX30" fmla="*/ 13605 w 1345719"/>
                <a:gd name="connsiteY30" fmla="*/ 1374261 h 1446325"/>
                <a:gd name="connsiteX31" fmla="*/ 5119 w 1345719"/>
                <a:gd name="connsiteY31" fmla="*/ 1358219 h 1446325"/>
                <a:gd name="connsiteX32" fmla="*/ 693 w 1345719"/>
                <a:gd name="connsiteY32" fmla="*/ 1310588 h 1446325"/>
                <a:gd name="connsiteX33" fmla="*/ 25982 w 1345719"/>
                <a:gd name="connsiteY33" fmla="*/ 1074146 h 1446325"/>
                <a:gd name="connsiteX34" fmla="*/ 332057 w 1345719"/>
                <a:gd name="connsiteY34" fmla="*/ 938546 h 1446325"/>
                <a:gd name="connsiteX35" fmla="*/ 389498 w 1345719"/>
                <a:gd name="connsiteY35" fmla="*/ 848612 h 1446325"/>
                <a:gd name="connsiteX36" fmla="*/ 385563 w 1345719"/>
                <a:gd name="connsiteY36" fmla="*/ 830832 h 1446325"/>
                <a:gd name="connsiteX37" fmla="*/ 385619 w 1345719"/>
                <a:gd name="connsiteY37" fmla="*/ 829301 h 1446325"/>
                <a:gd name="connsiteX38" fmla="*/ 384603 w 1345719"/>
                <a:gd name="connsiteY38" fmla="*/ 826493 h 1446325"/>
                <a:gd name="connsiteX39" fmla="*/ 381214 w 1345719"/>
                <a:gd name="connsiteY39" fmla="*/ 811184 h 1446325"/>
                <a:gd name="connsiteX40" fmla="*/ 375292 w 1345719"/>
                <a:gd name="connsiteY40" fmla="*/ 800781 h 1446325"/>
                <a:gd name="connsiteX41" fmla="*/ 373019 w 1345719"/>
                <a:gd name="connsiteY41" fmla="*/ 794506 h 1446325"/>
                <a:gd name="connsiteX42" fmla="*/ 347131 w 1345719"/>
                <a:gd name="connsiteY42" fmla="*/ 766235 h 1446325"/>
                <a:gd name="connsiteX43" fmla="*/ 79772 w 1345719"/>
                <a:gd name="connsiteY43" fmla="*/ 571237 h 1446325"/>
                <a:gd name="connsiteX44" fmla="*/ 128808 w 1345719"/>
                <a:gd name="connsiteY44" fmla="*/ 112775 h 1446325"/>
                <a:gd name="connsiteX45" fmla="*/ 130751 w 1345719"/>
                <a:gd name="connsiteY45" fmla="*/ 106618 h 1446325"/>
                <a:gd name="connsiteX46" fmla="*/ 131257 w 1345719"/>
                <a:gd name="connsiteY46" fmla="*/ 92950 h 1446325"/>
                <a:gd name="connsiteX47" fmla="*/ 151240 w 1345719"/>
                <a:gd name="connsiteY47" fmla="*/ 49487 h 1446325"/>
                <a:gd name="connsiteX48" fmla="*/ 229941 w 1345719"/>
                <a:gd name="connsiteY48" fmla="*/ 1457 h 144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45719" h="1446325">
                  <a:moveTo>
                    <a:pt x="174959" y="1164949"/>
                  </a:moveTo>
                  <a:cubicBezTo>
                    <a:pt x="121039" y="1164949"/>
                    <a:pt x="77328" y="1208660"/>
                    <a:pt x="77328" y="1262580"/>
                  </a:cubicBezTo>
                  <a:cubicBezTo>
                    <a:pt x="77328" y="1316500"/>
                    <a:pt x="121039" y="1360211"/>
                    <a:pt x="174959" y="1360211"/>
                  </a:cubicBezTo>
                  <a:cubicBezTo>
                    <a:pt x="228879" y="1360211"/>
                    <a:pt x="272590" y="1316500"/>
                    <a:pt x="272590" y="1262580"/>
                  </a:cubicBezTo>
                  <a:cubicBezTo>
                    <a:pt x="272590" y="1208660"/>
                    <a:pt x="228879" y="1164949"/>
                    <a:pt x="174959" y="1164949"/>
                  </a:cubicBezTo>
                  <a:close/>
                  <a:moveTo>
                    <a:pt x="229941" y="1457"/>
                  </a:moveTo>
                  <a:cubicBezTo>
                    <a:pt x="260400" y="-3310"/>
                    <a:pt x="292677" y="3543"/>
                    <a:pt x="319553" y="23145"/>
                  </a:cubicBezTo>
                  <a:lnTo>
                    <a:pt x="1292832" y="733005"/>
                  </a:lnTo>
                  <a:cubicBezTo>
                    <a:pt x="1306271" y="742807"/>
                    <a:pt x="1317086" y="754866"/>
                    <a:pt x="1325137" y="768284"/>
                  </a:cubicBezTo>
                  <a:lnTo>
                    <a:pt x="1327973" y="776116"/>
                  </a:lnTo>
                  <a:lnTo>
                    <a:pt x="1335364" y="789097"/>
                  </a:lnTo>
                  <a:lnTo>
                    <a:pt x="1339593" y="808201"/>
                  </a:lnTo>
                  <a:lnTo>
                    <a:pt x="1340862" y="811706"/>
                  </a:lnTo>
                  <a:lnTo>
                    <a:pt x="1340792" y="813617"/>
                  </a:lnTo>
                  <a:lnTo>
                    <a:pt x="1345702" y="835803"/>
                  </a:lnTo>
                  <a:cubicBezTo>
                    <a:pt x="1346497" y="882742"/>
                    <a:pt x="1319642" y="927821"/>
                    <a:pt x="1274021" y="948033"/>
                  </a:cubicBezTo>
                  <a:lnTo>
                    <a:pt x="172626" y="1435987"/>
                  </a:lnTo>
                  <a:cubicBezTo>
                    <a:pt x="157418" y="1442724"/>
                    <a:pt x="141565" y="1446060"/>
                    <a:pt x="125920" y="1446325"/>
                  </a:cubicBezTo>
                  <a:lnTo>
                    <a:pt x="108057" y="1443146"/>
                  </a:lnTo>
                  <a:lnTo>
                    <a:pt x="107662" y="1443182"/>
                  </a:lnTo>
                  <a:lnTo>
                    <a:pt x="104321" y="1442479"/>
                  </a:lnTo>
                  <a:lnTo>
                    <a:pt x="80452" y="1438232"/>
                  </a:lnTo>
                  <a:lnTo>
                    <a:pt x="72787" y="1433421"/>
                  </a:lnTo>
                  <a:lnTo>
                    <a:pt x="62044" y="1428782"/>
                  </a:lnTo>
                  <a:lnTo>
                    <a:pt x="52214" y="1420507"/>
                  </a:lnTo>
                  <a:lnTo>
                    <a:pt x="41338" y="1413679"/>
                  </a:lnTo>
                  <a:lnTo>
                    <a:pt x="33645" y="1404872"/>
                  </a:lnTo>
                  <a:lnTo>
                    <a:pt x="26716" y="1399040"/>
                  </a:lnTo>
                  <a:lnTo>
                    <a:pt x="15359" y="1377578"/>
                  </a:lnTo>
                  <a:lnTo>
                    <a:pt x="13689" y="1374643"/>
                  </a:lnTo>
                  <a:lnTo>
                    <a:pt x="13605" y="1374261"/>
                  </a:lnTo>
                  <a:lnTo>
                    <a:pt x="5119" y="1358219"/>
                  </a:lnTo>
                  <a:cubicBezTo>
                    <a:pt x="590" y="1343241"/>
                    <a:pt x="-1077" y="1327127"/>
                    <a:pt x="693" y="1310588"/>
                  </a:cubicBezTo>
                  <a:lnTo>
                    <a:pt x="25982" y="1074146"/>
                  </a:lnTo>
                  <a:lnTo>
                    <a:pt x="332057" y="938546"/>
                  </a:lnTo>
                  <a:cubicBezTo>
                    <a:pt x="368615" y="922349"/>
                    <a:pt x="390135" y="886225"/>
                    <a:pt x="389498" y="848612"/>
                  </a:cubicBezTo>
                  <a:lnTo>
                    <a:pt x="385563" y="830832"/>
                  </a:lnTo>
                  <a:lnTo>
                    <a:pt x="385619" y="829301"/>
                  </a:lnTo>
                  <a:lnTo>
                    <a:pt x="384603" y="826493"/>
                  </a:lnTo>
                  <a:lnTo>
                    <a:pt x="381214" y="811184"/>
                  </a:lnTo>
                  <a:lnTo>
                    <a:pt x="375292" y="800781"/>
                  </a:lnTo>
                  <a:lnTo>
                    <a:pt x="373019" y="794506"/>
                  </a:lnTo>
                  <a:cubicBezTo>
                    <a:pt x="366567" y="783753"/>
                    <a:pt x="357900" y="774089"/>
                    <a:pt x="347131" y="766235"/>
                  </a:cubicBezTo>
                  <a:lnTo>
                    <a:pt x="79772" y="571237"/>
                  </a:lnTo>
                  <a:lnTo>
                    <a:pt x="128808" y="112775"/>
                  </a:lnTo>
                  <a:lnTo>
                    <a:pt x="130751" y="106618"/>
                  </a:lnTo>
                  <a:lnTo>
                    <a:pt x="131257" y="92950"/>
                  </a:lnTo>
                  <a:cubicBezTo>
                    <a:pt x="134825" y="77714"/>
                    <a:pt x="141438" y="62926"/>
                    <a:pt x="151240" y="49487"/>
                  </a:cubicBezTo>
                  <a:cubicBezTo>
                    <a:pt x="170842" y="22611"/>
                    <a:pt x="199482" y="6225"/>
                    <a:pt x="229941" y="1457"/>
                  </a:cubicBezTo>
                  <a:close/>
                </a:path>
              </a:pathLst>
            </a:custGeom>
            <a:solidFill>
              <a:srgbClr val="4354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7574943" y="4780321"/>
              <a:ext cx="0" cy="66446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本框 8"/>
            <p:cNvSpPr txBox="1">
              <a:spLocks noChangeArrowheads="1"/>
            </p:cNvSpPr>
            <p:nvPr/>
          </p:nvSpPr>
          <p:spPr bwMode="auto">
            <a:xfrm>
              <a:off x="7886093" y="3883384"/>
              <a:ext cx="760065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buFontTx/>
                <a:buNone/>
                <a:defRPr sz="2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Calibri" panose="020B060402020202020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Calibri" panose="020B060402020202020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sp>
        <p:nvSpPr>
          <p:cNvPr id="24" name="文本框 26"/>
          <p:cNvSpPr txBox="1"/>
          <p:nvPr/>
        </p:nvSpPr>
        <p:spPr>
          <a:xfrm>
            <a:off x="4741751" y="1787178"/>
            <a:ext cx="3096343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与帆软签订合同</a:t>
            </a:r>
          </a:p>
        </p:txBody>
      </p:sp>
      <p:sp>
        <p:nvSpPr>
          <p:cNvPr id="26" name="文本框 31"/>
          <p:cNvSpPr txBox="1"/>
          <p:nvPr/>
        </p:nvSpPr>
        <p:spPr>
          <a:xfrm>
            <a:off x="8768730" y="2251164"/>
            <a:ext cx="2559332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上线并验收</a:t>
            </a:r>
          </a:p>
        </p:txBody>
      </p:sp>
      <p:sp>
        <p:nvSpPr>
          <p:cNvPr id="30" name="文本框 37"/>
          <p:cNvSpPr txBox="1"/>
          <p:nvPr/>
        </p:nvSpPr>
        <p:spPr>
          <a:xfrm>
            <a:off x="10668337" y="5747248"/>
            <a:ext cx="2996937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持续的深化应用</a:t>
            </a:r>
          </a:p>
        </p:txBody>
      </p:sp>
      <p:sp>
        <p:nvSpPr>
          <p:cNvPr id="32" name="文本框 40"/>
          <p:cNvSpPr txBox="1"/>
          <p:nvPr/>
        </p:nvSpPr>
        <p:spPr>
          <a:xfrm>
            <a:off x="6536482" y="6355620"/>
            <a:ext cx="2539539" cy="4770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2500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项目开始实施</a:t>
            </a:r>
          </a:p>
        </p:txBody>
      </p:sp>
      <p:graphicFrame>
        <p:nvGraphicFramePr>
          <p:cNvPr id="35" name="图示 34"/>
          <p:cNvGraphicFramePr/>
          <p:nvPr>
            <p:extLst>
              <p:ext uri="{D42A27DB-BD31-4B8C-83A1-F6EECF244321}">
                <p14:modId xmlns:p14="http://schemas.microsoft.com/office/powerpoint/2010/main" val="3432857159"/>
              </p:ext>
            </p:extLst>
          </p:nvPr>
        </p:nvGraphicFramePr>
        <p:xfrm>
          <a:off x="4232226" y="3810668"/>
          <a:ext cx="1556836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5470626" y="5285583"/>
            <a:ext cx="16385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2018</a:t>
            </a:r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年</a:t>
            </a:r>
            <a:r>
              <a:rPr lang="en-US" altLang="zh-CN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9</a:t>
            </a:r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月</a:t>
            </a:r>
            <a:endParaRPr lang="en-US" altLang="zh-CN" sz="2500" b="1" dirty="0">
              <a:solidFill>
                <a:srgbClr val="F072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596" y="2867298"/>
            <a:ext cx="1580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2019</a:t>
            </a:r>
            <a:r>
              <a:rPr lang="zh-CN" altLang="en-US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年</a:t>
            </a:r>
            <a:r>
              <a:rPr lang="en-US" altLang="zh-CN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zh-CN" altLang="en-US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月</a:t>
            </a:r>
            <a:endParaRPr lang="en-US" altLang="zh-CN" b="1" dirty="0">
              <a:solidFill>
                <a:srgbClr val="4354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434396" y="5285583"/>
            <a:ext cx="163859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2019</a:t>
            </a:r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年</a:t>
            </a:r>
            <a:r>
              <a:rPr lang="en-US" altLang="zh-CN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4</a:t>
            </a:r>
            <a:r>
              <a:rPr lang="zh-CN" altLang="en-US" sz="25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月</a:t>
            </a:r>
            <a:endParaRPr lang="zh-CN" altLang="en-US" sz="2500" dirty="0">
              <a:solidFill>
                <a:srgbClr val="F0720A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466973" y="2867298"/>
            <a:ext cx="16193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2019</a:t>
            </a:r>
            <a:r>
              <a:rPr lang="zh-CN" altLang="en-US" sz="2500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年</a:t>
            </a:r>
            <a:r>
              <a:rPr lang="en-US" altLang="zh-CN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</a:t>
            </a:r>
            <a:r>
              <a:rPr lang="zh-CN" altLang="en-US" b="1" dirty="0">
                <a:solidFill>
                  <a:srgbClr val="43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月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2072737" y="-12441"/>
            <a:ext cx="300274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dirty="0"/>
              <a:t>与 帆软的缘分</a:t>
            </a:r>
          </a:p>
        </p:txBody>
      </p:sp>
    </p:spTree>
    <p:extLst>
      <p:ext uri="{BB962C8B-B14F-4D97-AF65-F5344CB8AC3E}">
        <p14:creationId xmlns:p14="http://schemas.microsoft.com/office/powerpoint/2010/main" val="84503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95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2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45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2" grpId="0"/>
      <p:bldP spid="2" grpId="0"/>
      <p:bldP spid="3" grpId="0"/>
      <p:bldP spid="25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13136646" y="-21863"/>
            <a:ext cx="198002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系统架构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760675315"/>
              </p:ext>
            </p:extLst>
          </p:nvPr>
        </p:nvGraphicFramePr>
        <p:xfrm>
          <a:off x="4376242" y="4091434"/>
          <a:ext cx="6192688" cy="3483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991755964"/>
              </p:ext>
            </p:extLst>
          </p:nvPr>
        </p:nvGraphicFramePr>
        <p:xfrm>
          <a:off x="3656162" y="1111020"/>
          <a:ext cx="11089231" cy="319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19933248"/>
              </p:ext>
            </p:extLst>
          </p:nvPr>
        </p:nvGraphicFramePr>
        <p:xfrm>
          <a:off x="4736282" y="2147218"/>
          <a:ext cx="7992887" cy="1008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圆角矩形 4"/>
          <p:cNvSpPr/>
          <p:nvPr/>
        </p:nvSpPr>
        <p:spPr bwMode="auto">
          <a:xfrm>
            <a:off x="11948514" y="4955530"/>
            <a:ext cx="2376264" cy="2016224"/>
          </a:xfrm>
          <a:prstGeom prst="roundRect">
            <a:avLst/>
          </a:prstGeom>
          <a:solidFill>
            <a:srgbClr val="F79646"/>
          </a:solidFill>
          <a:ln>
            <a:solidFill>
              <a:srgbClr val="F0720A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FineReport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93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3" grpId="1">
        <p:bldAsOne/>
      </p:bldGraphic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13136646" y="-21863"/>
            <a:ext cx="198002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系统架构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841205" y="1571154"/>
            <a:ext cx="10447869" cy="4708484"/>
            <a:chOff x="3841205" y="1571154"/>
            <a:chExt cx="10447869" cy="4708484"/>
          </a:xfrm>
        </p:grpSpPr>
        <p:grpSp>
          <p:nvGrpSpPr>
            <p:cNvPr id="2" name="组合 1"/>
            <p:cNvGrpSpPr/>
            <p:nvPr/>
          </p:nvGrpSpPr>
          <p:grpSpPr>
            <a:xfrm>
              <a:off x="3841205" y="1571154"/>
              <a:ext cx="10447869" cy="4708484"/>
              <a:chOff x="890992" y="1286922"/>
              <a:chExt cx="10447869" cy="4708484"/>
            </a:xfrm>
          </p:grpSpPr>
          <p:grpSp>
            <p:nvGrpSpPr>
              <p:cNvPr id="6" name="成组"/>
              <p:cNvGrpSpPr/>
              <p:nvPr/>
            </p:nvGrpSpPr>
            <p:grpSpPr>
              <a:xfrm>
                <a:off x="4567093" y="1286922"/>
                <a:ext cx="3220354" cy="523216"/>
                <a:chOff x="0" y="0"/>
                <a:chExt cx="3220352" cy="523214"/>
              </a:xfrm>
            </p:grpSpPr>
            <p:sp>
              <p:nvSpPr>
                <p:cNvPr id="8" name="矩形"/>
                <p:cNvSpPr/>
                <p:nvPr/>
              </p:nvSpPr>
              <p:spPr>
                <a:xfrm>
                  <a:off x="0" y="0"/>
                  <a:ext cx="3220352" cy="468490"/>
                </a:xfrm>
                <a:prstGeom prst="rect">
                  <a:avLst/>
                </a:prstGeom>
                <a:solidFill>
                  <a:srgbClr val="105E6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" name="财务分析"/>
                <p:cNvSpPr/>
                <p:nvPr/>
              </p:nvSpPr>
              <p:spPr>
                <a:xfrm>
                  <a:off x="0" y="0"/>
                  <a:ext cx="3220352" cy="523214"/>
                </a:xfrm>
                <a:prstGeom prst="rect">
                  <a:avLst/>
                </a:prstGeom>
                <a:solidFill>
                  <a:srgbClr val="357AC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>
                    <a:defRPr sz="21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rPr sz="2800" dirty="0" err="1"/>
                    <a:t>报表统一平台</a:t>
                  </a:r>
                  <a:endParaRPr sz="2800" dirty="0"/>
                </a:p>
              </p:txBody>
            </p:sp>
          </p:grpSp>
          <p:sp>
            <p:nvSpPr>
              <p:cNvPr id="10" name="矩形"/>
              <p:cNvSpPr/>
              <p:nvPr/>
            </p:nvSpPr>
            <p:spPr>
              <a:xfrm>
                <a:off x="890992" y="2670425"/>
                <a:ext cx="1934792" cy="420188"/>
              </a:xfrm>
              <a:prstGeom prst="rect">
                <a:avLst/>
              </a:prstGeom>
              <a:solidFill>
                <a:srgbClr val="008080"/>
              </a:solidFill>
              <a:ln w="6350">
                <a:solidFill>
                  <a:srgbClr val="008080"/>
                </a:solidFill>
                <a:miter/>
              </a:ln>
            </p:spPr>
            <p:txBody>
              <a:bodyPr lIns="45718" tIns="45718" rIns="45718" bIns="45718"/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" name="利润中心"/>
              <p:cNvSpPr/>
              <p:nvPr/>
            </p:nvSpPr>
            <p:spPr>
              <a:xfrm>
                <a:off x="890992" y="2670425"/>
                <a:ext cx="1934792" cy="461661"/>
              </a:xfrm>
              <a:prstGeom prst="rect">
                <a:avLst/>
              </a:prstGeom>
              <a:solidFill>
                <a:srgbClr val="357ACB"/>
              </a:solidFill>
              <a:ln w="6350">
                <a:solidFill>
                  <a:srgbClr val="00808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 lang="zh-CN" altLang="en-US" dirty="0"/>
                  <a:t>经营分析</a:t>
                </a:r>
                <a:endParaRPr dirty="0"/>
              </a:p>
            </p:txBody>
          </p:sp>
          <p:sp>
            <p:nvSpPr>
              <p:cNvPr id="12" name="矩形"/>
              <p:cNvSpPr/>
              <p:nvPr/>
            </p:nvSpPr>
            <p:spPr>
              <a:xfrm>
                <a:off x="3019261" y="2670425"/>
                <a:ext cx="1934792" cy="419993"/>
              </a:xfrm>
              <a:prstGeom prst="rect">
                <a:avLst/>
              </a:prstGeom>
              <a:solidFill>
                <a:srgbClr val="008080"/>
              </a:solidFill>
              <a:ln w="6350">
                <a:solidFill>
                  <a:srgbClr val="008080"/>
                </a:solidFill>
                <a:miter/>
              </a:ln>
            </p:spPr>
            <p:txBody>
              <a:bodyPr lIns="45718" tIns="45718" rIns="45718" bIns="45718"/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" name="财务综合分析"/>
              <p:cNvSpPr/>
              <p:nvPr/>
            </p:nvSpPr>
            <p:spPr>
              <a:xfrm>
                <a:off x="3019261" y="2670425"/>
                <a:ext cx="1934792" cy="461661"/>
              </a:xfrm>
              <a:prstGeom prst="rect">
                <a:avLst/>
              </a:prstGeom>
              <a:solidFill>
                <a:srgbClr val="357ACB"/>
              </a:solidFill>
              <a:ln w="6350">
                <a:solidFill>
                  <a:srgbClr val="00808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 lang="zh-CN" altLang="en-US" dirty="0"/>
                  <a:t>报表展示</a:t>
                </a:r>
                <a:endParaRPr dirty="0"/>
              </a:p>
            </p:txBody>
          </p:sp>
          <p:sp>
            <p:nvSpPr>
              <p:cNvPr id="14" name="矩形"/>
              <p:cNvSpPr/>
              <p:nvPr/>
            </p:nvSpPr>
            <p:spPr>
              <a:xfrm>
                <a:off x="5147530" y="2670425"/>
                <a:ext cx="1934792" cy="419993"/>
              </a:xfrm>
              <a:prstGeom prst="rect">
                <a:avLst/>
              </a:prstGeom>
              <a:solidFill>
                <a:srgbClr val="008080"/>
              </a:solidFill>
              <a:ln w="6350">
                <a:solidFill>
                  <a:srgbClr val="008080"/>
                </a:solidFill>
                <a:miter/>
              </a:ln>
            </p:spPr>
            <p:txBody>
              <a:bodyPr lIns="45718" tIns="45718" rIns="45718" bIns="45718"/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" name="能力分析"/>
              <p:cNvSpPr/>
              <p:nvPr/>
            </p:nvSpPr>
            <p:spPr>
              <a:xfrm>
                <a:off x="5147530" y="2670425"/>
                <a:ext cx="1934792" cy="461661"/>
              </a:xfrm>
              <a:prstGeom prst="rect">
                <a:avLst/>
              </a:prstGeom>
              <a:solidFill>
                <a:srgbClr val="357ACB"/>
              </a:solidFill>
              <a:ln w="6350">
                <a:solidFill>
                  <a:srgbClr val="00808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 lang="zh-CN" altLang="en-US" dirty="0"/>
                  <a:t>数据查询</a:t>
                </a:r>
                <a:endParaRPr dirty="0"/>
              </a:p>
            </p:txBody>
          </p:sp>
          <p:sp>
            <p:nvSpPr>
              <p:cNvPr id="16" name="矩形"/>
              <p:cNvSpPr/>
              <p:nvPr/>
            </p:nvSpPr>
            <p:spPr>
              <a:xfrm>
                <a:off x="7275800" y="2670425"/>
                <a:ext cx="1934792" cy="419993"/>
              </a:xfrm>
              <a:prstGeom prst="rect">
                <a:avLst/>
              </a:prstGeom>
              <a:solidFill>
                <a:srgbClr val="008080"/>
              </a:solidFill>
              <a:ln w="6350">
                <a:solidFill>
                  <a:srgbClr val="008080"/>
                </a:solidFill>
                <a:miter/>
              </a:ln>
            </p:spPr>
            <p:txBody>
              <a:bodyPr lIns="45718" tIns="45718" rIns="45718" bIns="45718"/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" name="成本分析"/>
              <p:cNvSpPr/>
              <p:nvPr/>
            </p:nvSpPr>
            <p:spPr>
              <a:xfrm>
                <a:off x="7275800" y="2670425"/>
                <a:ext cx="1934792" cy="461661"/>
              </a:xfrm>
              <a:prstGeom prst="rect">
                <a:avLst/>
              </a:prstGeom>
              <a:solidFill>
                <a:srgbClr val="357ACB"/>
              </a:solidFill>
              <a:ln w="6350">
                <a:solidFill>
                  <a:srgbClr val="00808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 lang="zh-CN" altLang="en-US" dirty="0"/>
                  <a:t>数据填报</a:t>
                </a:r>
                <a:endParaRPr dirty="0"/>
              </a:p>
            </p:txBody>
          </p:sp>
          <p:sp>
            <p:nvSpPr>
              <p:cNvPr id="18" name="矩形"/>
              <p:cNvSpPr/>
              <p:nvPr/>
            </p:nvSpPr>
            <p:spPr>
              <a:xfrm>
                <a:off x="9404067" y="2670425"/>
                <a:ext cx="1741312" cy="419993"/>
              </a:xfrm>
              <a:prstGeom prst="rect">
                <a:avLst/>
              </a:prstGeom>
              <a:solidFill>
                <a:srgbClr val="008080"/>
              </a:solidFill>
              <a:ln w="6350">
                <a:solidFill>
                  <a:srgbClr val="008080"/>
                </a:solidFill>
                <a:miter/>
              </a:ln>
            </p:spPr>
            <p:txBody>
              <a:bodyPr lIns="45718" tIns="45718" rIns="45718" bIns="45718"/>
              <a:lstStyle/>
              <a:p>
                <a:pPr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" name="资金分析"/>
              <p:cNvSpPr/>
              <p:nvPr/>
            </p:nvSpPr>
            <p:spPr>
              <a:xfrm>
                <a:off x="9404067" y="2670425"/>
                <a:ext cx="1741312" cy="461661"/>
              </a:xfrm>
              <a:prstGeom prst="rect">
                <a:avLst/>
              </a:prstGeom>
              <a:solidFill>
                <a:srgbClr val="357ACB"/>
              </a:solidFill>
              <a:ln w="6350">
                <a:solidFill>
                  <a:srgbClr val="008080"/>
                </a:solidFill>
                <a:miter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rPr lang="zh-CN" altLang="en-US" dirty="0"/>
                  <a:t>电子看板</a:t>
                </a:r>
                <a:endParaRPr dirty="0"/>
              </a:p>
            </p:txBody>
          </p:sp>
          <p:sp>
            <p:nvSpPr>
              <p:cNvPr id="20" name="线条"/>
              <p:cNvSpPr/>
              <p:nvPr/>
            </p:nvSpPr>
            <p:spPr>
              <a:xfrm>
                <a:off x="1858386" y="2304420"/>
                <a:ext cx="8513079" cy="1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1" name="线条"/>
              <p:cNvSpPr/>
              <p:nvPr/>
            </p:nvSpPr>
            <p:spPr>
              <a:xfrm>
                <a:off x="1858387" y="2304420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2" name="线条"/>
              <p:cNvSpPr/>
              <p:nvPr/>
            </p:nvSpPr>
            <p:spPr>
              <a:xfrm>
                <a:off x="3986656" y="2304420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3" name="线条"/>
              <p:cNvSpPr/>
              <p:nvPr/>
            </p:nvSpPr>
            <p:spPr>
              <a:xfrm>
                <a:off x="6114925" y="2304420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4" name="线条"/>
              <p:cNvSpPr/>
              <p:nvPr/>
            </p:nvSpPr>
            <p:spPr>
              <a:xfrm>
                <a:off x="8243193" y="2304420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5" name="线条"/>
              <p:cNvSpPr/>
              <p:nvPr/>
            </p:nvSpPr>
            <p:spPr>
              <a:xfrm>
                <a:off x="10371464" y="2304420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6" name="线条"/>
              <p:cNvSpPr/>
              <p:nvPr/>
            </p:nvSpPr>
            <p:spPr>
              <a:xfrm>
                <a:off x="6114925" y="1572408"/>
                <a:ext cx="2" cy="732014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27" name="矩形"/>
              <p:cNvSpPr/>
              <p:nvPr/>
            </p:nvSpPr>
            <p:spPr>
              <a:xfrm>
                <a:off x="3019261" y="3402438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28" name="三大报表"/>
              <p:cNvSpPr/>
              <p:nvPr/>
            </p:nvSpPr>
            <p:spPr>
              <a:xfrm>
                <a:off x="3019261" y="3402438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销售状况</a:t>
                </a:r>
                <a:r>
                  <a:rPr dirty="0" err="1"/>
                  <a:t>分析</a:t>
                </a:r>
                <a:endParaRPr dirty="0"/>
              </a:p>
            </p:txBody>
          </p:sp>
          <p:sp>
            <p:nvSpPr>
              <p:cNvPr id="29" name="矩形"/>
              <p:cNvSpPr/>
              <p:nvPr/>
            </p:nvSpPr>
            <p:spPr>
              <a:xfrm>
                <a:off x="3019261" y="395144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30" name="综合分析"/>
              <p:cNvSpPr/>
              <p:nvPr/>
            </p:nvSpPr>
            <p:spPr>
              <a:xfrm>
                <a:off x="3019261" y="395144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应收账款分析</a:t>
                </a:r>
                <a:endParaRPr dirty="0"/>
              </a:p>
            </p:txBody>
          </p:sp>
          <p:sp>
            <p:nvSpPr>
              <p:cNvPr id="31" name="矩形"/>
              <p:cNvSpPr/>
              <p:nvPr/>
            </p:nvSpPr>
            <p:spPr>
              <a:xfrm>
                <a:off x="3019261" y="450045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32" name="经营趋势分析"/>
              <p:cNvSpPr/>
              <p:nvPr/>
            </p:nvSpPr>
            <p:spPr>
              <a:xfrm>
                <a:off x="3019261" y="450045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库存分析</a:t>
                </a:r>
                <a:endParaRPr dirty="0"/>
              </a:p>
            </p:txBody>
          </p:sp>
          <p:sp>
            <p:nvSpPr>
              <p:cNvPr id="33" name="矩形"/>
              <p:cNvSpPr/>
              <p:nvPr/>
            </p:nvSpPr>
            <p:spPr>
              <a:xfrm>
                <a:off x="5147530" y="3402438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34" name="盈利能力分析"/>
              <p:cNvSpPr/>
              <p:nvPr/>
            </p:nvSpPr>
            <p:spPr>
              <a:xfrm>
                <a:off x="5147530" y="3415138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订单一览表</a:t>
                </a:r>
                <a:endParaRPr dirty="0"/>
              </a:p>
            </p:txBody>
          </p:sp>
          <p:sp>
            <p:nvSpPr>
              <p:cNvPr id="35" name="矩形"/>
              <p:cNvSpPr/>
              <p:nvPr/>
            </p:nvSpPr>
            <p:spPr>
              <a:xfrm>
                <a:off x="5147530" y="395144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36" name="营运能力分析"/>
              <p:cNvSpPr/>
              <p:nvPr/>
            </p:nvSpPr>
            <p:spPr>
              <a:xfrm>
                <a:off x="5147530" y="395144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在制品查询</a:t>
                </a:r>
                <a:endParaRPr dirty="0"/>
              </a:p>
            </p:txBody>
          </p:sp>
          <p:sp>
            <p:nvSpPr>
              <p:cNvPr id="37" name="矩形"/>
              <p:cNvSpPr/>
              <p:nvPr/>
            </p:nvSpPr>
            <p:spPr>
              <a:xfrm>
                <a:off x="7275800" y="3402438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38" name="主业务成本分析"/>
              <p:cNvSpPr/>
              <p:nvPr/>
            </p:nvSpPr>
            <p:spPr>
              <a:xfrm>
                <a:off x="7275800" y="3402438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财务报表</a:t>
                </a:r>
                <a:endParaRPr dirty="0"/>
              </a:p>
            </p:txBody>
          </p:sp>
          <p:sp>
            <p:nvSpPr>
              <p:cNvPr id="39" name="矩形"/>
              <p:cNvSpPr/>
              <p:nvPr/>
            </p:nvSpPr>
            <p:spPr>
              <a:xfrm>
                <a:off x="7275800" y="395144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40" name="生产成本分析"/>
              <p:cNvSpPr/>
              <p:nvPr/>
            </p:nvSpPr>
            <p:spPr>
              <a:xfrm>
                <a:off x="7275800" y="395144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en-US" dirty="0"/>
                  <a:t>…</a:t>
                </a:r>
                <a:endParaRPr dirty="0"/>
              </a:p>
            </p:txBody>
          </p:sp>
          <p:sp>
            <p:nvSpPr>
              <p:cNvPr id="41" name="矩形"/>
              <p:cNvSpPr/>
              <p:nvPr/>
            </p:nvSpPr>
            <p:spPr>
              <a:xfrm>
                <a:off x="9404067" y="3402438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42" name="货币资金分析"/>
              <p:cNvSpPr/>
              <p:nvPr/>
            </p:nvSpPr>
            <p:spPr>
              <a:xfrm>
                <a:off x="9404067" y="3402438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设备状况看板</a:t>
                </a:r>
                <a:endParaRPr dirty="0"/>
              </a:p>
            </p:txBody>
          </p:sp>
          <p:sp>
            <p:nvSpPr>
              <p:cNvPr id="43" name="矩形"/>
              <p:cNvSpPr/>
              <p:nvPr/>
            </p:nvSpPr>
            <p:spPr>
              <a:xfrm>
                <a:off x="9404067" y="395144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44" name="应付票据分析"/>
              <p:cNvSpPr/>
              <p:nvPr/>
            </p:nvSpPr>
            <p:spPr>
              <a:xfrm>
                <a:off x="9404067" y="395144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生产车间看板</a:t>
                </a:r>
                <a:endParaRPr dirty="0"/>
              </a:p>
            </p:txBody>
          </p:sp>
          <p:sp>
            <p:nvSpPr>
              <p:cNvPr id="45" name="矩形"/>
              <p:cNvSpPr/>
              <p:nvPr/>
            </p:nvSpPr>
            <p:spPr>
              <a:xfrm>
                <a:off x="9404067" y="450045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46" name="贷款分析"/>
              <p:cNvSpPr/>
              <p:nvPr/>
            </p:nvSpPr>
            <p:spPr>
              <a:xfrm>
                <a:off x="9404067" y="450045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仓库看板</a:t>
                </a:r>
                <a:endParaRPr dirty="0"/>
              </a:p>
            </p:txBody>
          </p:sp>
          <p:sp>
            <p:nvSpPr>
              <p:cNvPr id="47" name="矩形"/>
              <p:cNvSpPr/>
              <p:nvPr/>
            </p:nvSpPr>
            <p:spPr>
              <a:xfrm>
                <a:off x="890992" y="3402438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12700">
                <a:miter lim="400000"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48" name="净利润"/>
              <p:cNvSpPr/>
              <p:nvPr/>
            </p:nvSpPr>
            <p:spPr>
              <a:xfrm>
                <a:off x="890992" y="3402438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高层驾驶舱</a:t>
                </a:r>
                <a:endParaRPr dirty="0"/>
              </a:p>
            </p:txBody>
          </p:sp>
          <p:sp>
            <p:nvSpPr>
              <p:cNvPr id="49" name="矩形"/>
              <p:cNvSpPr/>
              <p:nvPr/>
            </p:nvSpPr>
            <p:spPr>
              <a:xfrm>
                <a:off x="890992" y="3951447"/>
                <a:ext cx="1934792" cy="419993"/>
              </a:xfrm>
              <a:prstGeom prst="rect">
                <a:avLst/>
              </a:prstGeom>
              <a:solidFill>
                <a:srgbClr val="51ADAA"/>
              </a:solidFill>
              <a:ln w="6350">
                <a:solidFill>
                  <a:srgbClr val="FFFFFF"/>
                </a:solidFill>
                <a:miter/>
              </a:ln>
            </p:spPr>
            <p:txBody>
              <a:bodyPr lIns="45718" tIns="45718" rIns="45718" bIns="45718"/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pPr>
                <a:endParaRPr/>
              </a:p>
            </p:txBody>
          </p:sp>
          <p:sp>
            <p:nvSpPr>
              <p:cNvPr id="50" name="销售额"/>
              <p:cNvSpPr/>
              <p:nvPr/>
            </p:nvSpPr>
            <p:spPr>
              <a:xfrm>
                <a:off x="890992" y="3951447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中层管理仪表盘</a:t>
                </a:r>
                <a:endParaRPr dirty="0"/>
              </a:p>
            </p:txBody>
          </p:sp>
          <p:sp>
            <p:nvSpPr>
              <p:cNvPr id="53" name="线条"/>
              <p:cNvSpPr/>
              <p:nvPr/>
            </p:nvSpPr>
            <p:spPr>
              <a:xfrm>
                <a:off x="1858387" y="3036432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54" name="线条"/>
              <p:cNvSpPr/>
              <p:nvPr/>
            </p:nvSpPr>
            <p:spPr>
              <a:xfrm>
                <a:off x="3986656" y="3036432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55" name="线条"/>
              <p:cNvSpPr/>
              <p:nvPr/>
            </p:nvSpPr>
            <p:spPr>
              <a:xfrm>
                <a:off x="6114925" y="3036432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58" name="线条"/>
              <p:cNvSpPr/>
              <p:nvPr/>
            </p:nvSpPr>
            <p:spPr>
              <a:xfrm>
                <a:off x="8243193" y="3036432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59" name="线条"/>
              <p:cNvSpPr/>
              <p:nvPr/>
            </p:nvSpPr>
            <p:spPr>
              <a:xfrm>
                <a:off x="10371464" y="3036432"/>
                <a:ext cx="2" cy="366008"/>
              </a:xfrm>
              <a:prstGeom prst="line">
                <a:avLst/>
              </a:prstGeom>
              <a:ln w="6350">
                <a:solidFill>
                  <a:srgbClr val="357ACB"/>
                </a:solidFill>
                <a:miter/>
              </a:ln>
            </p:spPr>
            <p:txBody>
              <a:bodyPr lIns="45718" tIns="45718" rIns="45718" bIns="45718"/>
              <a:lstStyle/>
              <a:p>
                <a:endParaRPr/>
              </a:p>
            </p:txBody>
          </p:sp>
          <p:sp>
            <p:nvSpPr>
              <p:cNvPr id="60" name="股价分析"/>
              <p:cNvSpPr/>
              <p:nvPr/>
            </p:nvSpPr>
            <p:spPr>
              <a:xfrm>
                <a:off x="9404069" y="5047939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zh-CN" altLang="en-US" dirty="0"/>
                  <a:t>车辆看板</a:t>
                </a:r>
                <a:endParaRPr dirty="0"/>
              </a:p>
            </p:txBody>
          </p:sp>
          <p:sp>
            <p:nvSpPr>
              <p:cNvPr id="63" name="股价分析"/>
              <p:cNvSpPr/>
              <p:nvPr/>
            </p:nvSpPr>
            <p:spPr>
              <a:xfrm>
                <a:off x="9404069" y="5595301"/>
                <a:ext cx="1934792" cy="400105"/>
              </a:xfrm>
              <a:prstGeom prst="rect">
                <a:avLst/>
              </a:prstGeom>
              <a:solidFill>
                <a:srgbClr val="547BA7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  <a:latin typeface="黑体"/>
                    <a:ea typeface="黑体"/>
                    <a:cs typeface="黑体"/>
                    <a:sym typeface="黑体"/>
                  </a:defRPr>
                </a:lvl1pPr>
              </a:lstStyle>
              <a:p>
                <a:r>
                  <a:rPr lang="en-US" dirty="0"/>
                  <a:t>…</a:t>
                </a:r>
                <a:endParaRPr dirty="0"/>
              </a:p>
            </p:txBody>
          </p:sp>
        </p:grpSp>
        <p:sp>
          <p:nvSpPr>
            <p:cNvPr id="65" name="经营趋势分析"/>
            <p:cNvSpPr/>
            <p:nvPr/>
          </p:nvSpPr>
          <p:spPr>
            <a:xfrm>
              <a:off x="5969473" y="5402575"/>
              <a:ext cx="1934792" cy="400105"/>
            </a:xfrm>
            <a:prstGeom prst="rect">
              <a:avLst/>
            </a:prstGeom>
            <a:solidFill>
              <a:srgbClr val="547BA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7" name="净利润"/>
            <p:cNvSpPr/>
            <p:nvPr/>
          </p:nvSpPr>
          <p:spPr>
            <a:xfrm>
              <a:off x="3841205" y="4808155"/>
              <a:ext cx="1934792" cy="400105"/>
            </a:xfrm>
            <a:prstGeom prst="rect">
              <a:avLst/>
            </a:prstGeom>
            <a:solidFill>
              <a:srgbClr val="547BA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rPr lang="en-US" altLang="zh-CN" dirty="0"/>
                <a:t>…</a:t>
              </a:r>
              <a:endParaRPr dirty="0"/>
            </a:p>
          </p:txBody>
        </p:sp>
        <p:sp>
          <p:nvSpPr>
            <p:cNvPr id="68" name="营运能力分析"/>
            <p:cNvSpPr/>
            <p:nvPr/>
          </p:nvSpPr>
          <p:spPr>
            <a:xfrm>
              <a:off x="8103346" y="4749943"/>
              <a:ext cx="1934792" cy="400105"/>
            </a:xfrm>
            <a:prstGeom prst="rect">
              <a:avLst/>
            </a:prstGeom>
            <a:solidFill>
              <a:srgbClr val="547BA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rPr lang="en-US" altLang="zh-CN" dirty="0"/>
                <a:t>HR</a:t>
              </a:r>
              <a:r>
                <a:rPr lang="zh-CN" altLang="en-US" dirty="0"/>
                <a:t>查询</a:t>
              </a:r>
              <a:endParaRPr dirty="0"/>
            </a:p>
          </p:txBody>
        </p:sp>
        <p:sp>
          <p:nvSpPr>
            <p:cNvPr id="69" name="营运能力分析"/>
            <p:cNvSpPr/>
            <p:nvPr/>
          </p:nvSpPr>
          <p:spPr>
            <a:xfrm>
              <a:off x="8103056" y="5302830"/>
              <a:ext cx="1934792" cy="400105"/>
            </a:xfrm>
            <a:prstGeom prst="rect">
              <a:avLst/>
            </a:prstGeom>
            <a:solidFill>
              <a:srgbClr val="547BA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rPr lang="en-US" dirty="0"/>
                <a:t>…</a:t>
              </a:r>
              <a:endParaRPr dirty="0"/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3728170" y="2579266"/>
            <a:ext cx="4232273" cy="3690986"/>
          </a:xfrm>
          <a:prstGeom prst="rect">
            <a:avLst/>
          </a:prstGeom>
          <a:solidFill>
            <a:srgbClr val="FFFF00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报表分析平台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7976642" y="2579266"/>
            <a:ext cx="6513105" cy="3699737"/>
          </a:xfrm>
          <a:prstGeom prst="rect">
            <a:avLst/>
          </a:prstGeom>
          <a:solidFill>
            <a:srgbClr val="00B0F0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ERP</a:t>
            </a: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OA</a:t>
            </a: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等系统集成</a:t>
            </a:r>
          </a:p>
        </p:txBody>
      </p:sp>
    </p:spTree>
    <p:extLst>
      <p:ext uri="{BB962C8B-B14F-4D97-AF65-F5344CB8AC3E}">
        <p14:creationId xmlns:p14="http://schemas.microsoft.com/office/powerpoint/2010/main" val="308117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内容占位符 3" descr="侧面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5089188" cy="84709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0" y="2215645"/>
            <a:ext cx="15089189" cy="3270229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9" name="直角三角形 18"/>
          <p:cNvSpPr>
            <a:spLocks noChangeArrowheads="1"/>
          </p:cNvSpPr>
          <p:nvPr/>
        </p:nvSpPr>
        <p:spPr bwMode="auto">
          <a:xfrm rot="5400000">
            <a:off x="1186656" y="-1186656"/>
            <a:ext cx="1427163" cy="3800475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cxnSp>
        <p:nvCxnSpPr>
          <p:cNvPr id="3083" name="直接连接符 14"/>
          <p:cNvCxnSpPr>
            <a:cxnSpLocks noChangeShapeType="1"/>
          </p:cNvCxnSpPr>
          <p:nvPr/>
        </p:nvCxnSpPr>
        <p:spPr bwMode="auto">
          <a:xfrm flipV="1">
            <a:off x="0" y="0"/>
            <a:ext cx="4735513" cy="11398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cxnSp>
      <p:sp>
        <p:nvSpPr>
          <p:cNvPr id="3084" name="直角三角形 19"/>
          <p:cNvSpPr>
            <a:spLocks noChangeArrowheads="1"/>
          </p:cNvSpPr>
          <p:nvPr/>
        </p:nvSpPr>
        <p:spPr bwMode="auto">
          <a:xfrm rot="-5400000">
            <a:off x="12475370" y="5857081"/>
            <a:ext cx="1427162" cy="3800475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3086" name="矩形 10"/>
          <p:cNvSpPr>
            <a:spLocks noChangeArrowheads="1"/>
          </p:cNvSpPr>
          <p:nvPr/>
        </p:nvSpPr>
        <p:spPr bwMode="auto">
          <a:xfrm>
            <a:off x="2819637" y="4709591"/>
            <a:ext cx="944991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HUIZHOU CHINA EAGLE ELECTRONIC TECHNOLOGY Co., Ltd</a:t>
            </a:r>
            <a:endParaRPr lang="zh-CN" alt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09781" y="4004618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 </a:t>
            </a:r>
          </a:p>
        </p:txBody>
      </p:sp>
      <p:sp>
        <p:nvSpPr>
          <p:cNvPr id="6" name="矩形 5"/>
          <p:cNvSpPr/>
          <p:nvPr/>
        </p:nvSpPr>
        <p:spPr>
          <a:xfrm>
            <a:off x="4920714" y="3371354"/>
            <a:ext cx="5247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/>
              </a:rPr>
              <a:t> </a:t>
            </a:r>
            <a:endParaRPr lang="zh-CN" altLang="en-US" dirty="0"/>
          </a:p>
        </p:txBody>
      </p:sp>
      <p:sp>
        <p:nvSpPr>
          <p:cNvPr id="28" name="矩形: 剪去顶角 9">
            <a:extLst>
              <a:ext uri="{FF2B5EF4-FFF2-40B4-BE49-F238E27FC236}">
                <a16:creationId xmlns:a16="http://schemas.microsoft.com/office/drawing/2014/main" id="{27CD56C2-2C10-4DD6-85DD-594EFF4D8257}"/>
              </a:ext>
            </a:extLst>
          </p:cNvPr>
          <p:cNvSpPr/>
          <p:nvPr/>
        </p:nvSpPr>
        <p:spPr>
          <a:xfrm rot="10800000">
            <a:off x="2649858" y="2278962"/>
            <a:ext cx="574255" cy="548080"/>
          </a:xfrm>
          <a:custGeom>
            <a:avLst/>
            <a:gdLst>
              <a:gd name="connsiteX0" fmla="*/ 0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0 h 2472416"/>
              <a:gd name="connsiteX3" fmla="*/ 6413502 w 6413502"/>
              <a:gd name="connsiteY3" fmla="*/ 2472416 h 2472416"/>
              <a:gd name="connsiteX4" fmla="*/ 6413502 w 6413502"/>
              <a:gd name="connsiteY4" fmla="*/ 2472416 h 2472416"/>
              <a:gd name="connsiteX5" fmla="*/ 0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6413502 w 6413502"/>
              <a:gd name="connsiteY2" fmla="*/ 0 h 2472416"/>
              <a:gd name="connsiteX3" fmla="*/ 6413502 w 6413502"/>
              <a:gd name="connsiteY3" fmla="*/ 0 h 2472416"/>
              <a:gd name="connsiteX4" fmla="*/ 6413502 w 6413502"/>
              <a:gd name="connsiteY4" fmla="*/ 2472416 h 2472416"/>
              <a:gd name="connsiteX5" fmla="*/ 6413502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5957569 w 6413502"/>
              <a:gd name="connsiteY2" fmla="*/ 1764 h 2472416"/>
              <a:gd name="connsiteX3" fmla="*/ 6413502 w 6413502"/>
              <a:gd name="connsiteY3" fmla="*/ 0 h 2472416"/>
              <a:gd name="connsiteX4" fmla="*/ 6413502 w 6413502"/>
              <a:gd name="connsiteY4" fmla="*/ 0 h 2472416"/>
              <a:gd name="connsiteX5" fmla="*/ 6413502 w 6413502"/>
              <a:gd name="connsiteY5" fmla="*/ 2472416 h 2472416"/>
              <a:gd name="connsiteX6" fmla="*/ 6413502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2472416 h 2472416"/>
              <a:gd name="connsiteX9" fmla="*/ 0 w 6413502"/>
              <a:gd name="connsiteY9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6413502 w 6413502"/>
              <a:gd name="connsiteY2" fmla="*/ 0 h 2472416"/>
              <a:gd name="connsiteX3" fmla="*/ 6413502 w 6413502"/>
              <a:gd name="connsiteY3" fmla="*/ 0 h 2472416"/>
              <a:gd name="connsiteX4" fmla="*/ 6413502 w 6413502"/>
              <a:gd name="connsiteY4" fmla="*/ 2472416 h 2472416"/>
              <a:gd name="connsiteX5" fmla="*/ 6413502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0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0 h 2472416"/>
              <a:gd name="connsiteX3" fmla="*/ 6413502 w 6413502"/>
              <a:gd name="connsiteY3" fmla="*/ 2472416 h 2472416"/>
              <a:gd name="connsiteX4" fmla="*/ 6413502 w 6413502"/>
              <a:gd name="connsiteY4" fmla="*/ 2472416 h 2472416"/>
              <a:gd name="connsiteX5" fmla="*/ 0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0 h 2472416"/>
              <a:gd name="connsiteX0" fmla="*/ 0 w 6413502"/>
              <a:gd name="connsiteY0" fmla="*/ 5856 h 2478272"/>
              <a:gd name="connsiteX1" fmla="*/ 5797549 w 6413502"/>
              <a:gd name="connsiteY1" fmla="*/ 0 h 2478272"/>
              <a:gd name="connsiteX2" fmla="*/ 6413502 w 6413502"/>
              <a:gd name="connsiteY2" fmla="*/ 5856 h 2478272"/>
              <a:gd name="connsiteX3" fmla="*/ 6413502 w 6413502"/>
              <a:gd name="connsiteY3" fmla="*/ 5856 h 2478272"/>
              <a:gd name="connsiteX4" fmla="*/ 6413502 w 6413502"/>
              <a:gd name="connsiteY4" fmla="*/ 2478272 h 2478272"/>
              <a:gd name="connsiteX5" fmla="*/ 6413502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5856 h 2478272"/>
              <a:gd name="connsiteX0" fmla="*/ 0 w 6413502"/>
              <a:gd name="connsiteY0" fmla="*/ 5856 h 2478272"/>
              <a:gd name="connsiteX1" fmla="*/ 570229 w 6413502"/>
              <a:gd name="connsiteY1" fmla="*/ 7620 h 2478272"/>
              <a:gd name="connsiteX2" fmla="*/ 5797549 w 6413502"/>
              <a:gd name="connsiteY2" fmla="*/ 0 h 2478272"/>
              <a:gd name="connsiteX3" fmla="*/ 6413502 w 6413502"/>
              <a:gd name="connsiteY3" fmla="*/ 5856 h 2478272"/>
              <a:gd name="connsiteX4" fmla="*/ 6413502 w 6413502"/>
              <a:gd name="connsiteY4" fmla="*/ 5856 h 2478272"/>
              <a:gd name="connsiteX5" fmla="*/ 6413502 w 6413502"/>
              <a:gd name="connsiteY5" fmla="*/ 2478272 h 2478272"/>
              <a:gd name="connsiteX6" fmla="*/ 6413502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0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5856 h 2478272"/>
              <a:gd name="connsiteX8" fmla="*/ 661669 w 6413502"/>
              <a:gd name="connsiteY8" fmla="*/ 9906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0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5856 h 2478272"/>
              <a:gd name="connsiteX8" fmla="*/ 707389 w 6413502"/>
              <a:gd name="connsiteY8" fmla="*/ 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3059112 w 6413502"/>
              <a:gd name="connsiteY5" fmla="*/ 2475548 h 2478272"/>
              <a:gd name="connsiteX6" fmla="*/ 0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5856 h 2478272"/>
              <a:gd name="connsiteX9" fmla="*/ 707389 w 6413502"/>
              <a:gd name="connsiteY9" fmla="*/ 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4816474 w 6413502"/>
              <a:gd name="connsiteY5" fmla="*/ 2470785 h 2478272"/>
              <a:gd name="connsiteX6" fmla="*/ 3059112 w 6413502"/>
              <a:gd name="connsiteY6" fmla="*/ 2475548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10" fmla="*/ 707389 w 6413502"/>
              <a:gd name="connsiteY10" fmla="*/ 0 h 2478272"/>
              <a:gd name="connsiteX0" fmla="*/ 5797549 w 6413502"/>
              <a:gd name="connsiteY0" fmla="*/ 1 h 2478273"/>
              <a:gd name="connsiteX1" fmla="*/ 6413502 w 6413502"/>
              <a:gd name="connsiteY1" fmla="*/ 5857 h 2478273"/>
              <a:gd name="connsiteX2" fmla="*/ 6413502 w 6413502"/>
              <a:gd name="connsiteY2" fmla="*/ 5857 h 2478273"/>
              <a:gd name="connsiteX3" fmla="*/ 6413502 w 6413502"/>
              <a:gd name="connsiteY3" fmla="*/ 2478273 h 2478273"/>
              <a:gd name="connsiteX4" fmla="*/ 6413502 w 6413502"/>
              <a:gd name="connsiteY4" fmla="*/ 2478273 h 2478273"/>
              <a:gd name="connsiteX5" fmla="*/ 4816474 w 6413502"/>
              <a:gd name="connsiteY5" fmla="*/ 2470786 h 2478273"/>
              <a:gd name="connsiteX6" fmla="*/ 3059112 w 6413502"/>
              <a:gd name="connsiteY6" fmla="*/ 2475549 h 2478273"/>
              <a:gd name="connsiteX7" fmla="*/ 0 w 6413502"/>
              <a:gd name="connsiteY7" fmla="*/ 2478273 h 2478273"/>
              <a:gd name="connsiteX8" fmla="*/ 0 w 6413502"/>
              <a:gd name="connsiteY8" fmla="*/ 2478273 h 2478273"/>
              <a:gd name="connsiteX9" fmla="*/ 0 w 6413502"/>
              <a:gd name="connsiteY9" fmla="*/ 5857 h 2478273"/>
              <a:gd name="connsiteX10" fmla="*/ 707394 w 6413502"/>
              <a:gd name="connsiteY10" fmla="*/ 0 h 2478273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4816474 w 6413502"/>
              <a:gd name="connsiteY5" fmla="*/ 2470785 h 2478272"/>
              <a:gd name="connsiteX6" fmla="*/ 3059112 w 6413502"/>
              <a:gd name="connsiteY6" fmla="*/ 2475548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0" fmla="*/ 6413502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2472416 h 2472416"/>
              <a:gd name="connsiteX3" fmla="*/ 6413502 w 6413502"/>
              <a:gd name="connsiteY3" fmla="*/ 2472416 h 2472416"/>
              <a:gd name="connsiteX4" fmla="*/ 4816474 w 6413502"/>
              <a:gd name="connsiteY4" fmla="*/ 2464929 h 2472416"/>
              <a:gd name="connsiteX5" fmla="*/ 3059112 w 6413502"/>
              <a:gd name="connsiteY5" fmla="*/ 2469692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6413502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2472416 h 2472416"/>
              <a:gd name="connsiteX3" fmla="*/ 6413502 w 6413502"/>
              <a:gd name="connsiteY3" fmla="*/ 2472416 h 2472416"/>
              <a:gd name="connsiteX4" fmla="*/ 4816474 w 6413502"/>
              <a:gd name="connsiteY4" fmla="*/ 2464929 h 2472416"/>
              <a:gd name="connsiteX5" fmla="*/ 3059112 w 6413502"/>
              <a:gd name="connsiteY5" fmla="*/ 2469692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3502" h="2472416">
                <a:moveTo>
                  <a:pt x="6413502" y="0"/>
                </a:moveTo>
                <a:lnTo>
                  <a:pt x="6413502" y="0"/>
                </a:lnTo>
                <a:lnTo>
                  <a:pt x="6413502" y="2472416"/>
                </a:lnTo>
                <a:lnTo>
                  <a:pt x="6413502" y="2472416"/>
                </a:lnTo>
                <a:lnTo>
                  <a:pt x="4816474" y="2464929"/>
                </a:lnTo>
                <a:lnTo>
                  <a:pt x="3059112" y="2469692"/>
                </a:lnTo>
                <a:lnTo>
                  <a:pt x="0" y="2472416"/>
                </a:lnTo>
                <a:lnTo>
                  <a:pt x="0" y="2472416"/>
                </a:lnTo>
              </a:path>
            </a:pathLst>
          </a:custGeom>
          <a:noFill/>
          <a:ln w="1016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1101" y="2363242"/>
            <a:ext cx="10572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离散制造业的信息化与数字化分享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649860" y="3863232"/>
            <a:ext cx="9789468" cy="894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53108" y="3242398"/>
            <a:ext cx="8982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Collaborative Office Platform Integration Project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47995" y="4144923"/>
            <a:ext cx="55931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b="1" kern="1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惠州中京电子科技股份有限公司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01178" y="7748862"/>
            <a:ext cx="231345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明昌敏</a:t>
            </a:r>
            <a:r>
              <a:rPr lang="en-US" altLang="zh-CN" sz="3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endParaRPr lang="zh-CN" altLang="en-US" sz="35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剪去顶角 9">
            <a:extLst>
              <a:ext uri="{FF2B5EF4-FFF2-40B4-BE49-F238E27FC236}">
                <a16:creationId xmlns:a16="http://schemas.microsoft.com/office/drawing/2014/main" id="{27CD56C2-2C10-4DD6-85DD-594EFF4D8257}"/>
              </a:ext>
            </a:extLst>
          </p:cNvPr>
          <p:cNvSpPr/>
          <p:nvPr/>
        </p:nvSpPr>
        <p:spPr>
          <a:xfrm rot="10800000" flipH="1" flipV="1">
            <a:off x="12036079" y="4908991"/>
            <a:ext cx="496833" cy="474187"/>
          </a:xfrm>
          <a:custGeom>
            <a:avLst/>
            <a:gdLst>
              <a:gd name="connsiteX0" fmla="*/ 0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0 h 2472416"/>
              <a:gd name="connsiteX3" fmla="*/ 6413502 w 6413502"/>
              <a:gd name="connsiteY3" fmla="*/ 2472416 h 2472416"/>
              <a:gd name="connsiteX4" fmla="*/ 6413502 w 6413502"/>
              <a:gd name="connsiteY4" fmla="*/ 2472416 h 2472416"/>
              <a:gd name="connsiteX5" fmla="*/ 0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6413502 w 6413502"/>
              <a:gd name="connsiteY2" fmla="*/ 0 h 2472416"/>
              <a:gd name="connsiteX3" fmla="*/ 6413502 w 6413502"/>
              <a:gd name="connsiteY3" fmla="*/ 0 h 2472416"/>
              <a:gd name="connsiteX4" fmla="*/ 6413502 w 6413502"/>
              <a:gd name="connsiteY4" fmla="*/ 2472416 h 2472416"/>
              <a:gd name="connsiteX5" fmla="*/ 6413502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5957569 w 6413502"/>
              <a:gd name="connsiteY2" fmla="*/ 1764 h 2472416"/>
              <a:gd name="connsiteX3" fmla="*/ 6413502 w 6413502"/>
              <a:gd name="connsiteY3" fmla="*/ 0 h 2472416"/>
              <a:gd name="connsiteX4" fmla="*/ 6413502 w 6413502"/>
              <a:gd name="connsiteY4" fmla="*/ 0 h 2472416"/>
              <a:gd name="connsiteX5" fmla="*/ 6413502 w 6413502"/>
              <a:gd name="connsiteY5" fmla="*/ 2472416 h 2472416"/>
              <a:gd name="connsiteX6" fmla="*/ 6413502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2472416 h 2472416"/>
              <a:gd name="connsiteX9" fmla="*/ 0 w 6413502"/>
              <a:gd name="connsiteY9" fmla="*/ 0 h 2472416"/>
              <a:gd name="connsiteX0" fmla="*/ 0 w 6413502"/>
              <a:gd name="connsiteY0" fmla="*/ 0 h 2472416"/>
              <a:gd name="connsiteX1" fmla="*/ 532129 w 6413502"/>
              <a:gd name="connsiteY1" fmla="*/ 1764 h 2472416"/>
              <a:gd name="connsiteX2" fmla="*/ 6413502 w 6413502"/>
              <a:gd name="connsiteY2" fmla="*/ 0 h 2472416"/>
              <a:gd name="connsiteX3" fmla="*/ 6413502 w 6413502"/>
              <a:gd name="connsiteY3" fmla="*/ 0 h 2472416"/>
              <a:gd name="connsiteX4" fmla="*/ 6413502 w 6413502"/>
              <a:gd name="connsiteY4" fmla="*/ 2472416 h 2472416"/>
              <a:gd name="connsiteX5" fmla="*/ 6413502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0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0 h 2472416"/>
              <a:gd name="connsiteX3" fmla="*/ 6413502 w 6413502"/>
              <a:gd name="connsiteY3" fmla="*/ 2472416 h 2472416"/>
              <a:gd name="connsiteX4" fmla="*/ 6413502 w 6413502"/>
              <a:gd name="connsiteY4" fmla="*/ 2472416 h 2472416"/>
              <a:gd name="connsiteX5" fmla="*/ 0 w 6413502"/>
              <a:gd name="connsiteY5" fmla="*/ 2472416 h 2472416"/>
              <a:gd name="connsiteX6" fmla="*/ 0 w 6413502"/>
              <a:gd name="connsiteY6" fmla="*/ 2472416 h 2472416"/>
              <a:gd name="connsiteX7" fmla="*/ 0 w 6413502"/>
              <a:gd name="connsiteY7" fmla="*/ 0 h 2472416"/>
              <a:gd name="connsiteX0" fmla="*/ 0 w 6413502"/>
              <a:gd name="connsiteY0" fmla="*/ 5856 h 2478272"/>
              <a:gd name="connsiteX1" fmla="*/ 5797549 w 6413502"/>
              <a:gd name="connsiteY1" fmla="*/ 0 h 2478272"/>
              <a:gd name="connsiteX2" fmla="*/ 6413502 w 6413502"/>
              <a:gd name="connsiteY2" fmla="*/ 5856 h 2478272"/>
              <a:gd name="connsiteX3" fmla="*/ 6413502 w 6413502"/>
              <a:gd name="connsiteY3" fmla="*/ 5856 h 2478272"/>
              <a:gd name="connsiteX4" fmla="*/ 6413502 w 6413502"/>
              <a:gd name="connsiteY4" fmla="*/ 2478272 h 2478272"/>
              <a:gd name="connsiteX5" fmla="*/ 6413502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5856 h 2478272"/>
              <a:gd name="connsiteX0" fmla="*/ 0 w 6413502"/>
              <a:gd name="connsiteY0" fmla="*/ 5856 h 2478272"/>
              <a:gd name="connsiteX1" fmla="*/ 570229 w 6413502"/>
              <a:gd name="connsiteY1" fmla="*/ 7620 h 2478272"/>
              <a:gd name="connsiteX2" fmla="*/ 5797549 w 6413502"/>
              <a:gd name="connsiteY2" fmla="*/ 0 h 2478272"/>
              <a:gd name="connsiteX3" fmla="*/ 6413502 w 6413502"/>
              <a:gd name="connsiteY3" fmla="*/ 5856 h 2478272"/>
              <a:gd name="connsiteX4" fmla="*/ 6413502 w 6413502"/>
              <a:gd name="connsiteY4" fmla="*/ 5856 h 2478272"/>
              <a:gd name="connsiteX5" fmla="*/ 6413502 w 6413502"/>
              <a:gd name="connsiteY5" fmla="*/ 2478272 h 2478272"/>
              <a:gd name="connsiteX6" fmla="*/ 6413502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0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5856 h 2478272"/>
              <a:gd name="connsiteX8" fmla="*/ 661669 w 6413502"/>
              <a:gd name="connsiteY8" fmla="*/ 9906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0 w 6413502"/>
              <a:gd name="connsiteY5" fmla="*/ 2478272 h 2478272"/>
              <a:gd name="connsiteX6" fmla="*/ 0 w 6413502"/>
              <a:gd name="connsiteY6" fmla="*/ 2478272 h 2478272"/>
              <a:gd name="connsiteX7" fmla="*/ 0 w 6413502"/>
              <a:gd name="connsiteY7" fmla="*/ 5856 h 2478272"/>
              <a:gd name="connsiteX8" fmla="*/ 707389 w 6413502"/>
              <a:gd name="connsiteY8" fmla="*/ 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3059112 w 6413502"/>
              <a:gd name="connsiteY5" fmla="*/ 2475548 h 2478272"/>
              <a:gd name="connsiteX6" fmla="*/ 0 w 6413502"/>
              <a:gd name="connsiteY6" fmla="*/ 2478272 h 2478272"/>
              <a:gd name="connsiteX7" fmla="*/ 0 w 6413502"/>
              <a:gd name="connsiteY7" fmla="*/ 2478272 h 2478272"/>
              <a:gd name="connsiteX8" fmla="*/ 0 w 6413502"/>
              <a:gd name="connsiteY8" fmla="*/ 5856 h 2478272"/>
              <a:gd name="connsiteX9" fmla="*/ 707389 w 6413502"/>
              <a:gd name="connsiteY9" fmla="*/ 0 h 2478272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4816474 w 6413502"/>
              <a:gd name="connsiteY5" fmla="*/ 2470785 h 2478272"/>
              <a:gd name="connsiteX6" fmla="*/ 3059112 w 6413502"/>
              <a:gd name="connsiteY6" fmla="*/ 2475548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10" fmla="*/ 707389 w 6413502"/>
              <a:gd name="connsiteY10" fmla="*/ 0 h 2478272"/>
              <a:gd name="connsiteX0" fmla="*/ 5797549 w 6413502"/>
              <a:gd name="connsiteY0" fmla="*/ 1 h 2478273"/>
              <a:gd name="connsiteX1" fmla="*/ 6413502 w 6413502"/>
              <a:gd name="connsiteY1" fmla="*/ 5857 h 2478273"/>
              <a:gd name="connsiteX2" fmla="*/ 6413502 w 6413502"/>
              <a:gd name="connsiteY2" fmla="*/ 5857 h 2478273"/>
              <a:gd name="connsiteX3" fmla="*/ 6413502 w 6413502"/>
              <a:gd name="connsiteY3" fmla="*/ 2478273 h 2478273"/>
              <a:gd name="connsiteX4" fmla="*/ 6413502 w 6413502"/>
              <a:gd name="connsiteY4" fmla="*/ 2478273 h 2478273"/>
              <a:gd name="connsiteX5" fmla="*/ 4816474 w 6413502"/>
              <a:gd name="connsiteY5" fmla="*/ 2470786 h 2478273"/>
              <a:gd name="connsiteX6" fmla="*/ 3059112 w 6413502"/>
              <a:gd name="connsiteY6" fmla="*/ 2475549 h 2478273"/>
              <a:gd name="connsiteX7" fmla="*/ 0 w 6413502"/>
              <a:gd name="connsiteY7" fmla="*/ 2478273 h 2478273"/>
              <a:gd name="connsiteX8" fmla="*/ 0 w 6413502"/>
              <a:gd name="connsiteY8" fmla="*/ 2478273 h 2478273"/>
              <a:gd name="connsiteX9" fmla="*/ 0 w 6413502"/>
              <a:gd name="connsiteY9" fmla="*/ 5857 h 2478273"/>
              <a:gd name="connsiteX10" fmla="*/ 707394 w 6413502"/>
              <a:gd name="connsiteY10" fmla="*/ 0 h 2478273"/>
              <a:gd name="connsiteX0" fmla="*/ 5797549 w 6413502"/>
              <a:gd name="connsiteY0" fmla="*/ 0 h 2478272"/>
              <a:gd name="connsiteX1" fmla="*/ 6413502 w 6413502"/>
              <a:gd name="connsiteY1" fmla="*/ 5856 h 2478272"/>
              <a:gd name="connsiteX2" fmla="*/ 6413502 w 6413502"/>
              <a:gd name="connsiteY2" fmla="*/ 5856 h 2478272"/>
              <a:gd name="connsiteX3" fmla="*/ 6413502 w 6413502"/>
              <a:gd name="connsiteY3" fmla="*/ 2478272 h 2478272"/>
              <a:gd name="connsiteX4" fmla="*/ 6413502 w 6413502"/>
              <a:gd name="connsiteY4" fmla="*/ 2478272 h 2478272"/>
              <a:gd name="connsiteX5" fmla="*/ 4816474 w 6413502"/>
              <a:gd name="connsiteY5" fmla="*/ 2470785 h 2478272"/>
              <a:gd name="connsiteX6" fmla="*/ 3059112 w 6413502"/>
              <a:gd name="connsiteY6" fmla="*/ 2475548 h 2478272"/>
              <a:gd name="connsiteX7" fmla="*/ 0 w 6413502"/>
              <a:gd name="connsiteY7" fmla="*/ 2478272 h 2478272"/>
              <a:gd name="connsiteX8" fmla="*/ 0 w 6413502"/>
              <a:gd name="connsiteY8" fmla="*/ 2478272 h 2478272"/>
              <a:gd name="connsiteX9" fmla="*/ 0 w 6413502"/>
              <a:gd name="connsiteY9" fmla="*/ 5856 h 2478272"/>
              <a:gd name="connsiteX0" fmla="*/ 6413502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2472416 h 2472416"/>
              <a:gd name="connsiteX3" fmla="*/ 6413502 w 6413502"/>
              <a:gd name="connsiteY3" fmla="*/ 2472416 h 2472416"/>
              <a:gd name="connsiteX4" fmla="*/ 4816474 w 6413502"/>
              <a:gd name="connsiteY4" fmla="*/ 2464929 h 2472416"/>
              <a:gd name="connsiteX5" fmla="*/ 3059112 w 6413502"/>
              <a:gd name="connsiteY5" fmla="*/ 2469692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  <a:gd name="connsiteX8" fmla="*/ 0 w 6413502"/>
              <a:gd name="connsiteY8" fmla="*/ 0 h 2472416"/>
              <a:gd name="connsiteX0" fmla="*/ 6413502 w 6413502"/>
              <a:gd name="connsiteY0" fmla="*/ 0 h 2472416"/>
              <a:gd name="connsiteX1" fmla="*/ 6413502 w 6413502"/>
              <a:gd name="connsiteY1" fmla="*/ 0 h 2472416"/>
              <a:gd name="connsiteX2" fmla="*/ 6413502 w 6413502"/>
              <a:gd name="connsiteY2" fmla="*/ 2472416 h 2472416"/>
              <a:gd name="connsiteX3" fmla="*/ 6413502 w 6413502"/>
              <a:gd name="connsiteY3" fmla="*/ 2472416 h 2472416"/>
              <a:gd name="connsiteX4" fmla="*/ 4816474 w 6413502"/>
              <a:gd name="connsiteY4" fmla="*/ 2464929 h 2472416"/>
              <a:gd name="connsiteX5" fmla="*/ 3059112 w 6413502"/>
              <a:gd name="connsiteY5" fmla="*/ 2469692 h 2472416"/>
              <a:gd name="connsiteX6" fmla="*/ 0 w 6413502"/>
              <a:gd name="connsiteY6" fmla="*/ 2472416 h 2472416"/>
              <a:gd name="connsiteX7" fmla="*/ 0 w 6413502"/>
              <a:gd name="connsiteY7" fmla="*/ 2472416 h 247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3502" h="2472416">
                <a:moveTo>
                  <a:pt x="6413502" y="0"/>
                </a:moveTo>
                <a:lnTo>
                  <a:pt x="6413502" y="0"/>
                </a:lnTo>
                <a:lnTo>
                  <a:pt x="6413502" y="2472416"/>
                </a:lnTo>
                <a:lnTo>
                  <a:pt x="6413502" y="2472416"/>
                </a:lnTo>
                <a:lnTo>
                  <a:pt x="4816474" y="2464929"/>
                </a:lnTo>
                <a:lnTo>
                  <a:pt x="3059112" y="2469692"/>
                </a:lnTo>
                <a:lnTo>
                  <a:pt x="0" y="2472416"/>
                </a:lnTo>
                <a:lnTo>
                  <a:pt x="0" y="2472416"/>
                </a:lnTo>
              </a:path>
            </a:pathLst>
          </a:custGeom>
          <a:noFill/>
          <a:ln w="101600" cap="flat" cmpd="sng" algn="ctr">
            <a:solidFill>
              <a:srgbClr val="FFC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" y="84069"/>
            <a:ext cx="1905266" cy="4858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3830896" y="923082"/>
            <a:ext cx="10122409" cy="115212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随时随地，想看就看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7688610" y="2435250"/>
            <a:ext cx="2880320" cy="115212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电子看板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11217002" y="2435250"/>
            <a:ext cx="2664296" cy="115212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数据找人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305" y="4307458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4" name="矩形 33"/>
          <p:cNvSpPr/>
          <p:nvPr/>
        </p:nvSpPr>
        <p:spPr bwMode="auto">
          <a:xfrm>
            <a:off x="3872186" y="2435250"/>
            <a:ext cx="2880320" cy="115212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/>
              <a:t>PC</a:t>
            </a:r>
            <a:r>
              <a:rPr lang="zh-CN" altLang="en-US" b="1" dirty="0"/>
              <a:t>端、移动端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339" y="3611477"/>
            <a:ext cx="4410055" cy="3960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922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6" y="-13022"/>
            <a:ext cx="15059378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" y="0"/>
            <a:ext cx="15043691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" y="0"/>
            <a:ext cx="15059378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0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" y="0"/>
            <a:ext cx="15059378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" y="0"/>
            <a:ext cx="15059378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" y="0"/>
            <a:ext cx="15059200" cy="8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79" y="0"/>
            <a:ext cx="15122004" cy="8470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9818" y="130994"/>
            <a:ext cx="2339102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数据规范要做好</a:t>
            </a:r>
          </a:p>
        </p:txBody>
      </p:sp>
    </p:spTree>
    <p:extLst>
      <p:ext uri="{BB962C8B-B14F-4D97-AF65-F5344CB8AC3E}">
        <p14:creationId xmlns:p14="http://schemas.microsoft.com/office/powerpoint/2010/main" val="90012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50" y="1139106"/>
            <a:ext cx="5809524" cy="59619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994762" y="-21863"/>
            <a:ext cx="512191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数据报表定时推送到邮箱</a:t>
            </a:r>
          </a:p>
        </p:txBody>
      </p:sp>
    </p:spTree>
    <p:extLst>
      <p:ext uri="{BB962C8B-B14F-4D97-AF65-F5344CB8AC3E}">
        <p14:creationId xmlns:p14="http://schemas.microsoft.com/office/powerpoint/2010/main" val="196595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m-pc\AppData\Local\Temp\SNAGHTMLe315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46" y="779066"/>
            <a:ext cx="9073007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545921" y="-21863"/>
            <a:ext cx="557075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数据报表定时推送到“群”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642" y="2481494"/>
            <a:ext cx="8264558" cy="48049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522" y="3515370"/>
            <a:ext cx="9775095" cy="42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06840" y="-21863"/>
            <a:ext cx="108234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500" dirty="0">
              <a:solidFill>
                <a:srgbClr val="116A89"/>
              </a:solidFill>
            </a:endParaRPr>
          </a:p>
        </p:txBody>
      </p:sp>
      <p:sp>
        <p:nvSpPr>
          <p:cNvPr id="3" name="圆角矩形 2"/>
          <p:cNvSpPr/>
          <p:nvPr/>
        </p:nvSpPr>
        <p:spPr bwMode="auto">
          <a:xfrm rot="18784635">
            <a:off x="5358926" y="1111563"/>
            <a:ext cx="1611623" cy="1615662"/>
          </a:xfrm>
          <a:prstGeom prst="roundRect">
            <a:avLst>
              <a:gd name="adj" fmla="val 6182"/>
            </a:avLst>
          </a:prstGeom>
          <a:solidFill>
            <a:srgbClr val="FFC000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 bwMode="auto">
          <a:xfrm rot="18784635">
            <a:off x="6905779" y="1481092"/>
            <a:ext cx="591727" cy="582910"/>
          </a:xfrm>
          <a:prstGeom prst="roundRect">
            <a:avLst>
              <a:gd name="adj" fmla="val 1083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 bwMode="auto">
          <a:xfrm rot="18784635">
            <a:off x="5505242" y="1258246"/>
            <a:ext cx="1318990" cy="1322296"/>
          </a:xfrm>
          <a:prstGeom prst="roundRect">
            <a:avLst>
              <a:gd name="adj" fmla="val 6182"/>
            </a:avLst>
          </a:prstGeom>
          <a:solidFill>
            <a:srgbClr val="F0720A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 bwMode="auto">
          <a:xfrm rot="18784635">
            <a:off x="6811424" y="2168854"/>
            <a:ext cx="265561" cy="276581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2689" y="1488507"/>
            <a:ext cx="864096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5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22031" y="1316584"/>
            <a:ext cx="4578192" cy="1205620"/>
            <a:chOff x="6312024" y="2476500"/>
            <a:chExt cx="5879976" cy="1897892"/>
          </a:xfrm>
          <a:solidFill>
            <a:srgbClr val="F0720A">
              <a:alpha val="7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同侧圆角矩形 8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6730998" y="2566162"/>
              <a:ext cx="2872449" cy="1114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公司介绍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30998" y="3464560"/>
              <a:ext cx="5034198" cy="872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>
                      <a:lumMod val="75000"/>
                    </a:schemeClr>
                  </a:solidFill>
                </a:rPr>
                <a:t>Company introduction</a:t>
              </a:r>
            </a:p>
          </p:txBody>
        </p:sp>
      </p:grpSp>
      <p:sp>
        <p:nvSpPr>
          <p:cNvPr id="12" name="圆角矩形 11"/>
          <p:cNvSpPr/>
          <p:nvPr/>
        </p:nvSpPr>
        <p:spPr bwMode="auto">
          <a:xfrm rot="18784635">
            <a:off x="5358926" y="3632120"/>
            <a:ext cx="1611623" cy="1615662"/>
          </a:xfrm>
          <a:prstGeom prst="roundRect">
            <a:avLst>
              <a:gd name="adj" fmla="val 6182"/>
            </a:avLst>
          </a:prstGeom>
          <a:solidFill>
            <a:srgbClr val="FFC000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 rot="18784635">
            <a:off x="6943608" y="3967612"/>
            <a:ext cx="591727" cy="582910"/>
          </a:xfrm>
          <a:prstGeom prst="roundRect">
            <a:avLst>
              <a:gd name="adj" fmla="val 1083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 bwMode="auto">
          <a:xfrm rot="18784635">
            <a:off x="5505242" y="3778803"/>
            <a:ext cx="1318990" cy="1322296"/>
          </a:xfrm>
          <a:prstGeom prst="roundRect">
            <a:avLst>
              <a:gd name="adj" fmla="val 6182"/>
            </a:avLst>
          </a:prstGeom>
          <a:solidFill>
            <a:srgbClr val="F0720A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 bwMode="auto">
          <a:xfrm rot="18784635">
            <a:off x="6811424" y="4689134"/>
            <a:ext cx="265561" cy="276581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732689" y="4009064"/>
            <a:ext cx="864096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5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222031" y="3836951"/>
            <a:ext cx="4578192" cy="1206000"/>
            <a:chOff x="6312024" y="2476500"/>
            <a:chExt cx="5879976" cy="1897892"/>
          </a:xfrm>
          <a:solidFill>
            <a:schemeClr val="bg1">
              <a:lumMod val="50000"/>
              <a:alpha val="7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同侧圆角矩形 17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6730998" y="2566164"/>
              <a:ext cx="3531268" cy="1114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信息化规划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6730998" y="3464561"/>
              <a:ext cx="2861497" cy="871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</a:rPr>
                <a:t>IT Planning </a:t>
              </a:r>
            </a:p>
          </p:txBody>
        </p:sp>
      </p:grpSp>
      <p:sp>
        <p:nvSpPr>
          <p:cNvPr id="21" name="圆角矩形 20"/>
          <p:cNvSpPr/>
          <p:nvPr/>
        </p:nvSpPr>
        <p:spPr bwMode="auto">
          <a:xfrm rot="18784635">
            <a:off x="5454342" y="6000196"/>
            <a:ext cx="1611623" cy="1615662"/>
          </a:xfrm>
          <a:prstGeom prst="roundRect">
            <a:avLst>
              <a:gd name="adj" fmla="val 6182"/>
            </a:avLst>
          </a:prstGeom>
          <a:solidFill>
            <a:srgbClr val="FFC000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 bwMode="auto">
          <a:xfrm rot="18784635">
            <a:off x="7015616" y="6343876"/>
            <a:ext cx="591727" cy="582910"/>
          </a:xfrm>
          <a:prstGeom prst="roundRect">
            <a:avLst>
              <a:gd name="adj" fmla="val 1083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 bwMode="auto">
          <a:xfrm rot="18784635">
            <a:off x="5600658" y="6141698"/>
            <a:ext cx="1318990" cy="1322296"/>
          </a:xfrm>
          <a:prstGeom prst="roundRect">
            <a:avLst>
              <a:gd name="adj" fmla="val 6182"/>
            </a:avLst>
          </a:prstGeom>
          <a:solidFill>
            <a:srgbClr val="F0720A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 bwMode="auto">
          <a:xfrm rot="18784635">
            <a:off x="6883432" y="7065398"/>
            <a:ext cx="265561" cy="276581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5828105" y="6377140"/>
            <a:ext cx="864096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5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222030" y="6199845"/>
            <a:ext cx="4578192" cy="1206000"/>
            <a:chOff x="6312024" y="2476500"/>
            <a:chExt cx="5879976" cy="1897892"/>
          </a:xfrm>
          <a:solidFill>
            <a:schemeClr val="bg1">
              <a:lumMod val="50000"/>
              <a:alpha val="7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同侧圆角矩形 26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6730998" y="2566162"/>
              <a:ext cx="3531268" cy="1114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数据的价值</a:t>
              </a:r>
            </a:p>
          </p:txBody>
        </p:sp>
        <p:sp>
          <p:nvSpPr>
            <p:cNvPr id="29" name="文本框 10"/>
            <p:cNvSpPr txBox="1"/>
            <p:nvPr/>
          </p:nvSpPr>
          <p:spPr>
            <a:xfrm>
              <a:off x="6730998" y="3464560"/>
              <a:ext cx="3784254" cy="871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</a:rPr>
                <a:t>IT Value Display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3474238" y="643810"/>
            <a:ext cx="16371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00" dirty="0">
              <a:solidFill>
                <a:srgbClr val="116A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12" grpId="0" animBg="1"/>
      <p:bldP spid="13" grpId="0" animBg="1"/>
      <p:bldP spid="14" grpId="0" animBg="1"/>
      <p:bldP spid="15" grpId="0" animBg="1"/>
      <p:bldP spid="16" grpId="0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890168" y="1139106"/>
            <a:ext cx="8487074" cy="4139910"/>
            <a:chOff x="4890168" y="1139106"/>
            <a:chExt cx="8487074" cy="413991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3F8FED3-9F5D-4B4C-8496-9A8209112AE7}"/>
                </a:ext>
              </a:extLst>
            </p:cNvPr>
            <p:cNvGrpSpPr/>
            <p:nvPr/>
          </p:nvGrpSpPr>
          <p:grpSpPr>
            <a:xfrm>
              <a:off x="4890168" y="1141139"/>
              <a:ext cx="2439814" cy="4135844"/>
              <a:chOff x="1037173" y="1840289"/>
              <a:chExt cx="2909733" cy="4135844"/>
            </a:xfrm>
          </p:grpSpPr>
          <p:grpSp>
            <p:nvGrpSpPr>
              <p:cNvPr id="3" name="íṥļiḋè">
                <a:extLst>
                  <a:ext uri="{FF2B5EF4-FFF2-40B4-BE49-F238E27FC236}">
                    <a16:creationId xmlns:a16="http://schemas.microsoft.com/office/drawing/2014/main" id="{74AEFC21-F39A-4EC6-BD34-7B5AA90EEABB}"/>
                  </a:ext>
                </a:extLst>
              </p:cNvPr>
              <p:cNvGrpSpPr/>
              <p:nvPr/>
            </p:nvGrpSpPr>
            <p:grpSpPr>
              <a:xfrm>
                <a:off x="1037173" y="1840289"/>
                <a:ext cx="2909733" cy="4135844"/>
                <a:chOff x="738726" y="1976339"/>
                <a:chExt cx="2415941" cy="3433977"/>
              </a:xfrm>
            </p:grpSpPr>
            <p:sp>
              <p:nvSpPr>
                <p:cNvPr id="5" name="ïṧļîdê">
                  <a:extLst>
                    <a:ext uri="{FF2B5EF4-FFF2-40B4-BE49-F238E27FC236}">
                      <a16:creationId xmlns:a16="http://schemas.microsoft.com/office/drawing/2014/main" id="{02FA8F38-08FA-497D-803C-9D2E27A3D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726" y="1976339"/>
                  <a:ext cx="2415941" cy="3433977"/>
                </a:xfrm>
                <a:custGeom>
                  <a:avLst/>
                  <a:gdLst>
                    <a:gd name="T0" fmla="*/ 2271713 w 21600"/>
                    <a:gd name="T1" fmla="*/ 3620294 h 21600"/>
                    <a:gd name="T2" fmla="*/ 2271713 w 21600"/>
                    <a:gd name="T3" fmla="*/ 3620294 h 21600"/>
                    <a:gd name="T4" fmla="*/ 2271713 w 21600"/>
                    <a:gd name="T5" fmla="*/ 3620294 h 21600"/>
                    <a:gd name="T6" fmla="*/ 2271713 w 21600"/>
                    <a:gd name="T7" fmla="*/ 36202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0"/>
                      </a:lnTo>
                      <a:lnTo>
                        <a:pt x="21599" y="21599"/>
                      </a:lnTo>
                      <a:lnTo>
                        <a:pt x="0" y="215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bg2">
                      <a:lumMod val="75000"/>
                    </a:schemeClr>
                  </a:solidFill>
                  <a:prstDash val="sysDash"/>
                  <a:miter lim="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6" name="ïS1iḍê">
                  <a:extLst>
                    <a:ext uri="{FF2B5EF4-FFF2-40B4-BE49-F238E27FC236}">
                      <a16:creationId xmlns:a16="http://schemas.microsoft.com/office/drawing/2014/main" id="{968BE85C-4C93-4C26-93D7-605449BE9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4" y="4291825"/>
                  <a:ext cx="1688289" cy="1114270"/>
                </a:xfrm>
                <a:custGeom>
                  <a:avLst/>
                  <a:gdLst>
                    <a:gd name="T0" fmla="*/ 1587500 w 21600"/>
                    <a:gd name="T1" fmla="*/ 1047750 h 21600"/>
                    <a:gd name="T2" fmla="*/ 1587500 w 21600"/>
                    <a:gd name="T3" fmla="*/ 1047750 h 21600"/>
                    <a:gd name="T4" fmla="*/ 1587500 w 21600"/>
                    <a:gd name="T5" fmla="*/ 1047750 h 21600"/>
                    <a:gd name="T6" fmla="*/ 1587500 w 21600"/>
                    <a:gd name="T7" fmla="*/ 10477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12216"/>
                      </a:lnTo>
                      <a:lnTo>
                        <a:pt x="21599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720A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7" name="îs1îḍê">
                  <a:extLst>
                    <a:ext uri="{FF2B5EF4-FFF2-40B4-BE49-F238E27FC236}">
                      <a16:creationId xmlns:a16="http://schemas.microsoft.com/office/drawing/2014/main" id="{EBB5C4AD-DF9A-4C05-A50A-F6138AD7D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738726" y="3815728"/>
                  <a:ext cx="2415941" cy="1594587"/>
                </a:xfrm>
                <a:custGeom>
                  <a:avLst/>
                  <a:gdLst>
                    <a:gd name="T0" fmla="*/ 2271713 w 21600"/>
                    <a:gd name="T1" fmla="*/ 1499394 h 21600"/>
                    <a:gd name="T2" fmla="*/ 2271713 w 21600"/>
                    <a:gd name="T3" fmla="*/ 1499394 h 21600"/>
                    <a:gd name="T4" fmla="*/ 2271713 w 21600"/>
                    <a:gd name="T5" fmla="*/ 1499394 h 21600"/>
                    <a:gd name="T6" fmla="*/ 2271713 w 21600"/>
                    <a:gd name="T7" fmla="*/ 14993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12216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8" name="ïSḻiḑé">
                  <a:extLst>
                    <a:ext uri="{FF2B5EF4-FFF2-40B4-BE49-F238E27FC236}">
                      <a16:creationId xmlns:a16="http://schemas.microsoft.com/office/drawing/2014/main" id="{8B365000-B9B7-4A38-AE38-CDF4FE379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029" y="2218869"/>
                  <a:ext cx="1540866" cy="32415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lc="http://schemas.openxmlformats.org/drawingml/2006/lockedCanvas" xmlns:a14="http://schemas.microsoft.com/office/drawing/2010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noAutofit/>
                </a:bodyPr>
                <a:lstStyle/>
                <a:p>
                  <a:pPr algn="dist" defTabSz="584141">
                    <a:defRPr/>
                  </a:pPr>
                  <a:r>
                    <a:rPr lang="zh-CN" altLang="en-US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日报、周报邮件推送</a:t>
                  </a:r>
                  <a:endParaRPr 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D73D5B-3E6B-4C5F-9EE8-7A0E6702F1C0}"/>
                  </a:ext>
                </a:extLst>
              </p:cNvPr>
              <p:cNvSpPr txBox="1"/>
              <p:nvPr/>
            </p:nvSpPr>
            <p:spPr>
              <a:xfrm>
                <a:off x="1183242" y="2940795"/>
                <a:ext cx="258607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各部门常用的日报、周报等，通过定时任务定期推送，提升效率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03FCC69-8988-4752-AC01-5658751ED6CD}"/>
                </a:ext>
              </a:extLst>
            </p:cNvPr>
            <p:cNvGrpSpPr/>
            <p:nvPr/>
          </p:nvGrpSpPr>
          <p:grpSpPr>
            <a:xfrm>
              <a:off x="7913799" y="1141139"/>
              <a:ext cx="2439814" cy="4135844"/>
              <a:chOff x="4643169" y="1840289"/>
              <a:chExt cx="2909733" cy="4135844"/>
            </a:xfrm>
          </p:grpSpPr>
          <p:grpSp>
            <p:nvGrpSpPr>
              <p:cNvPr id="10" name="íṥľîḋé">
                <a:extLst>
                  <a:ext uri="{FF2B5EF4-FFF2-40B4-BE49-F238E27FC236}">
                    <a16:creationId xmlns:a16="http://schemas.microsoft.com/office/drawing/2014/main" id="{43B77A40-3788-4ECC-8B50-BB1D1D8BF9E4}"/>
                  </a:ext>
                </a:extLst>
              </p:cNvPr>
              <p:cNvGrpSpPr/>
              <p:nvPr/>
            </p:nvGrpSpPr>
            <p:grpSpPr>
              <a:xfrm>
                <a:off x="4643169" y="1840289"/>
                <a:ext cx="2909733" cy="4135844"/>
                <a:chOff x="3511740" y="1976339"/>
                <a:chExt cx="2415941" cy="3433977"/>
              </a:xfrm>
            </p:grpSpPr>
            <p:sp>
              <p:nvSpPr>
                <p:cNvPr id="12" name="íşľiďè">
                  <a:extLst>
                    <a:ext uri="{FF2B5EF4-FFF2-40B4-BE49-F238E27FC236}">
                      <a16:creationId xmlns:a16="http://schemas.microsoft.com/office/drawing/2014/main" id="{E764DB25-AADF-49C8-821F-3303BE3DD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1740" y="1976339"/>
                  <a:ext cx="2415941" cy="3433977"/>
                </a:xfrm>
                <a:custGeom>
                  <a:avLst/>
                  <a:gdLst>
                    <a:gd name="T0" fmla="*/ 2271713 w 21600"/>
                    <a:gd name="T1" fmla="*/ 3620294 h 21600"/>
                    <a:gd name="T2" fmla="*/ 2271713 w 21600"/>
                    <a:gd name="T3" fmla="*/ 3620294 h 21600"/>
                    <a:gd name="T4" fmla="*/ 2271713 w 21600"/>
                    <a:gd name="T5" fmla="*/ 3620294 h 21600"/>
                    <a:gd name="T6" fmla="*/ 2271713 w 21600"/>
                    <a:gd name="T7" fmla="*/ 36202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0"/>
                      </a:lnTo>
                      <a:lnTo>
                        <a:pt x="21599" y="21599"/>
                      </a:lnTo>
                      <a:lnTo>
                        <a:pt x="0" y="215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bg2">
                      <a:lumMod val="75000"/>
                    </a:schemeClr>
                  </a:solidFill>
                  <a:prstDash val="sysDash"/>
                  <a:miter lim="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3" name="iSḷiḋé">
                  <a:extLst>
                    <a:ext uri="{FF2B5EF4-FFF2-40B4-BE49-F238E27FC236}">
                      <a16:creationId xmlns:a16="http://schemas.microsoft.com/office/drawing/2014/main" id="{DAEF0779-32D4-4FDD-9451-F2604B6CC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908" y="4291825"/>
                  <a:ext cx="1688289" cy="1114270"/>
                </a:xfrm>
                <a:custGeom>
                  <a:avLst/>
                  <a:gdLst>
                    <a:gd name="T0" fmla="*/ 1587500 w 21600"/>
                    <a:gd name="T1" fmla="*/ 1047750 h 21600"/>
                    <a:gd name="T2" fmla="*/ 1587500 w 21600"/>
                    <a:gd name="T3" fmla="*/ 1047750 h 21600"/>
                    <a:gd name="T4" fmla="*/ 1587500 w 21600"/>
                    <a:gd name="T5" fmla="*/ 1047750 h 21600"/>
                    <a:gd name="T6" fmla="*/ 1587500 w 21600"/>
                    <a:gd name="T7" fmla="*/ 10477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12216"/>
                      </a:lnTo>
                      <a:lnTo>
                        <a:pt x="21599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720A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4" name="ïsļíḓê">
                  <a:extLst>
                    <a:ext uri="{FF2B5EF4-FFF2-40B4-BE49-F238E27FC236}">
                      <a16:creationId xmlns:a16="http://schemas.microsoft.com/office/drawing/2014/main" id="{DE88F0D0-BE3C-4E7A-A249-DC385CDF34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511740" y="3815728"/>
                  <a:ext cx="2415941" cy="1594587"/>
                </a:xfrm>
                <a:custGeom>
                  <a:avLst/>
                  <a:gdLst>
                    <a:gd name="T0" fmla="*/ 2271713 w 21600"/>
                    <a:gd name="T1" fmla="*/ 1499394 h 21600"/>
                    <a:gd name="T2" fmla="*/ 2271713 w 21600"/>
                    <a:gd name="T3" fmla="*/ 1499394 h 21600"/>
                    <a:gd name="T4" fmla="*/ 2271713 w 21600"/>
                    <a:gd name="T5" fmla="*/ 1499394 h 21600"/>
                    <a:gd name="T6" fmla="*/ 2271713 w 21600"/>
                    <a:gd name="T7" fmla="*/ 14993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12216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15" name="ïṩļîḋè">
                  <a:extLst>
                    <a:ext uri="{FF2B5EF4-FFF2-40B4-BE49-F238E27FC236}">
                      <a16:creationId xmlns:a16="http://schemas.microsoft.com/office/drawing/2014/main" id="{D7670C81-9330-4774-94C1-5290F593C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786" y="2218869"/>
                  <a:ext cx="1508148" cy="32415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lc="http://schemas.openxmlformats.org/drawingml/2006/lockedCanvas" xmlns:a14="http://schemas.microsoft.com/office/drawing/2010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noAutofit/>
                </a:bodyPr>
                <a:lstStyle/>
                <a:p>
                  <a:pPr algn="dist" defTabSz="584141"/>
                  <a:r>
                    <a:rPr lang="zh-CN" altLang="en-US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业务数据提醒</a:t>
                  </a:r>
                  <a:endParaRPr lang="en-US" altLang="zh-CN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CAF6863-DCEA-4A4F-9F36-FDF70A62E5BE}"/>
                  </a:ext>
                </a:extLst>
              </p:cNvPr>
              <p:cNvSpPr txBox="1"/>
              <p:nvPr/>
            </p:nvSpPr>
            <p:spPr>
              <a:xfrm>
                <a:off x="4802961" y="2940795"/>
                <a:ext cx="2586078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lnSpc>
                    <a:spcPts val="2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sz="12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异常单据、异常单价，到货领用等实施提醒</a:t>
                </a:r>
                <a:endParaRPr lang="en-US" altLang="zh-CN" sz="12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FD0F303-787D-4119-8C91-7A0E0F82A33D}"/>
                </a:ext>
              </a:extLst>
            </p:cNvPr>
            <p:cNvGrpSpPr/>
            <p:nvPr/>
          </p:nvGrpSpPr>
          <p:grpSpPr>
            <a:xfrm>
              <a:off x="10937428" y="1139106"/>
              <a:ext cx="2439814" cy="4139910"/>
              <a:chOff x="8249162" y="1838256"/>
              <a:chExt cx="2909733" cy="4139910"/>
            </a:xfrm>
          </p:grpSpPr>
          <p:grpSp>
            <p:nvGrpSpPr>
              <p:cNvPr id="17" name="iş1îḑè">
                <a:extLst>
                  <a:ext uri="{FF2B5EF4-FFF2-40B4-BE49-F238E27FC236}">
                    <a16:creationId xmlns:a16="http://schemas.microsoft.com/office/drawing/2014/main" id="{3811ECD5-B04B-4F37-8C4C-8D38F9F3674F}"/>
                  </a:ext>
                </a:extLst>
              </p:cNvPr>
              <p:cNvGrpSpPr/>
              <p:nvPr/>
            </p:nvGrpSpPr>
            <p:grpSpPr>
              <a:xfrm>
                <a:off x="8249162" y="1838256"/>
                <a:ext cx="2909733" cy="4139910"/>
                <a:chOff x="6284753" y="1976339"/>
                <a:chExt cx="2415941" cy="3437353"/>
              </a:xfrm>
            </p:grpSpPr>
            <p:sp>
              <p:nvSpPr>
                <p:cNvPr id="19" name="íşļidè">
                  <a:extLst>
                    <a:ext uri="{FF2B5EF4-FFF2-40B4-BE49-F238E27FC236}">
                      <a16:creationId xmlns:a16="http://schemas.microsoft.com/office/drawing/2014/main" id="{841BEEE2-0361-431B-A171-1A305830C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84753" y="1976339"/>
                  <a:ext cx="2415941" cy="3433977"/>
                </a:xfrm>
                <a:custGeom>
                  <a:avLst/>
                  <a:gdLst>
                    <a:gd name="T0" fmla="*/ 2271713 w 21600"/>
                    <a:gd name="T1" fmla="*/ 3620294 h 21600"/>
                    <a:gd name="T2" fmla="*/ 2271713 w 21600"/>
                    <a:gd name="T3" fmla="*/ 3620294 h 21600"/>
                    <a:gd name="T4" fmla="*/ 2271713 w 21600"/>
                    <a:gd name="T5" fmla="*/ 3620294 h 21600"/>
                    <a:gd name="T6" fmla="*/ 2271713 w 21600"/>
                    <a:gd name="T7" fmla="*/ 36202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0"/>
                      </a:lnTo>
                      <a:lnTo>
                        <a:pt x="21599" y="21599"/>
                      </a:lnTo>
                      <a:lnTo>
                        <a:pt x="0" y="215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bg2">
                      <a:lumMod val="75000"/>
                    </a:schemeClr>
                  </a:solidFill>
                  <a:prstDash val="sysDash"/>
                  <a:miter lim="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20" name="íṣḷíḓé">
                  <a:extLst>
                    <a:ext uri="{FF2B5EF4-FFF2-40B4-BE49-F238E27FC236}">
                      <a16:creationId xmlns:a16="http://schemas.microsoft.com/office/drawing/2014/main" id="{DCEC2583-2AAF-4D5A-9578-A48C3C3966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1922" y="4291825"/>
                  <a:ext cx="1688289" cy="1114270"/>
                </a:xfrm>
                <a:custGeom>
                  <a:avLst/>
                  <a:gdLst>
                    <a:gd name="T0" fmla="*/ 1587500 w 21600"/>
                    <a:gd name="T1" fmla="*/ 1047750 h 21600"/>
                    <a:gd name="T2" fmla="*/ 1587500 w 21600"/>
                    <a:gd name="T3" fmla="*/ 1047750 h 21600"/>
                    <a:gd name="T4" fmla="*/ 1587500 w 21600"/>
                    <a:gd name="T5" fmla="*/ 1047750 h 21600"/>
                    <a:gd name="T6" fmla="*/ 1587500 w 21600"/>
                    <a:gd name="T7" fmla="*/ 10477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599" y="12216"/>
                      </a:lnTo>
                      <a:lnTo>
                        <a:pt x="21599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0720A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21" name="iṩliḍê">
                  <a:extLst>
                    <a:ext uri="{FF2B5EF4-FFF2-40B4-BE49-F238E27FC236}">
                      <a16:creationId xmlns:a16="http://schemas.microsoft.com/office/drawing/2014/main" id="{9BE55AB7-B45A-492E-BD7C-DBCA08C3D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6284753" y="3819105"/>
                  <a:ext cx="2415941" cy="1594587"/>
                </a:xfrm>
                <a:custGeom>
                  <a:avLst/>
                  <a:gdLst>
                    <a:gd name="T0" fmla="*/ 2271713 w 21600"/>
                    <a:gd name="T1" fmla="*/ 1499394 h 21600"/>
                    <a:gd name="T2" fmla="*/ 2271713 w 21600"/>
                    <a:gd name="T3" fmla="*/ 1499394 h 21600"/>
                    <a:gd name="T4" fmla="*/ 2271713 w 21600"/>
                    <a:gd name="T5" fmla="*/ 1499394 h 21600"/>
                    <a:gd name="T6" fmla="*/ 2271713 w 21600"/>
                    <a:gd name="T7" fmla="*/ 149939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12216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22" name="iṡḻiďê">
                  <a:extLst>
                    <a:ext uri="{FF2B5EF4-FFF2-40B4-BE49-F238E27FC236}">
                      <a16:creationId xmlns:a16="http://schemas.microsoft.com/office/drawing/2014/main" id="{7DB0D440-5412-4930-854A-B2C197DB2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1852" y="2220557"/>
                  <a:ext cx="1550795" cy="32415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lc="http://schemas.openxmlformats.org/drawingml/2006/lockedCanvas" xmlns:a14="http://schemas.microsoft.com/office/drawing/2010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4="http://schemas.microsoft.com/office/drawing/2010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noAutofit/>
                </a:bodyPr>
                <a:lstStyle/>
                <a:p>
                  <a:pPr algn="ctr" defTabSz="584141"/>
                  <a:r>
                    <a:rPr lang="zh-CN" altLang="en-US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  <a:sym typeface="Century Gothic" panose="020B0502020202020204" pitchFamily="34" charset="0"/>
                    </a:rPr>
                    <a:t>企业微信报表推送</a:t>
                  </a:r>
                  <a:endParaRPr lang="en-US" altLang="zh-CN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70EE5F-F903-4A40-A092-73FE023F9221}"/>
                  </a:ext>
                </a:extLst>
              </p:cNvPr>
              <p:cNvSpPr txBox="1"/>
              <p:nvPr/>
            </p:nvSpPr>
            <p:spPr>
              <a:xfrm>
                <a:off x="8410989" y="2940795"/>
                <a:ext cx="258607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lnSpc>
                    <a:spcPts val="2000"/>
                  </a:lnSpc>
                  <a:defRPr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sz="1200" dirty="0">
                    <a:latin typeface="Century Gothic" panose="020B0502020202020204" pitchFamily="34" charset="0"/>
                    <a:ea typeface="微软雅黑" panose="020B0503020204020204" pitchFamily="34" charset="-122"/>
                    <a:sym typeface="Century Gothic" panose="020B0502020202020204" pitchFamily="34" charset="0"/>
                  </a:rPr>
                  <a:t>将报表定时在企业微信群、企业微信应用进行推送，提升数据的应用范围</a:t>
                </a:r>
                <a:endParaRPr lang="en-US" altLang="zh-CN" sz="1200" dirty="0">
                  <a:latin typeface="Century Gothic" panose="020B0502020202020204" pitchFamily="34" charset="0"/>
                  <a:ea typeface="微软雅黑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9097081" y="-21863"/>
            <a:ext cx="601959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数据找人：让数据变得更主动</a:t>
            </a:r>
          </a:p>
        </p:txBody>
      </p:sp>
      <p:graphicFrame>
        <p:nvGraphicFramePr>
          <p:cNvPr id="32" name="图示 31"/>
          <p:cNvGraphicFramePr/>
          <p:nvPr>
            <p:extLst>
              <p:ext uri="{D42A27DB-BD31-4B8C-83A1-F6EECF244321}">
                <p14:modId xmlns:p14="http://schemas.microsoft.com/office/powerpoint/2010/main" val="2537808552"/>
              </p:ext>
            </p:extLst>
          </p:nvPr>
        </p:nvGraphicFramePr>
        <p:xfrm>
          <a:off x="4897407" y="6395690"/>
          <a:ext cx="8479835" cy="1296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燕尾形 33"/>
          <p:cNvSpPr/>
          <p:nvPr/>
        </p:nvSpPr>
        <p:spPr bwMode="auto">
          <a:xfrm rot="16200000">
            <a:off x="8560217" y="1931948"/>
            <a:ext cx="1143565" cy="7917186"/>
          </a:xfrm>
          <a:prstGeom prst="chevr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3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368130" y="3434220"/>
            <a:ext cx="11748546" cy="2961470"/>
          </a:xfrm>
          <a:prstGeom prst="rect">
            <a:avLst/>
          </a:prstGeom>
          <a:solidFill>
            <a:srgbClr val="083444">
              <a:alpha val="9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流程图: 延期 18"/>
          <p:cNvSpPr/>
          <p:nvPr/>
        </p:nvSpPr>
        <p:spPr bwMode="auto">
          <a:xfrm>
            <a:off x="3440138" y="779066"/>
            <a:ext cx="1574267" cy="576064"/>
          </a:xfrm>
          <a:prstGeom prst="roundRect">
            <a:avLst/>
          </a:prstGeom>
          <a:solidFill>
            <a:srgbClr val="F79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680487" y="790099"/>
            <a:ext cx="1247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341282" y="-21863"/>
            <a:ext cx="377539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500" dirty="0">
                <a:solidFill>
                  <a:srgbClr val="116A89"/>
                </a:solidFill>
              </a:rPr>
              <a:t>将可视化进行到底</a:t>
            </a:r>
          </a:p>
        </p:txBody>
      </p:sp>
      <p:pic>
        <p:nvPicPr>
          <p:cNvPr id="17410" name="Picture 2" descr="C:\Users\Administrator\Downloads\smartmockups_jvog3b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70" y="1455606"/>
            <a:ext cx="6195835" cy="333793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10361" y="5121227"/>
            <a:ext cx="5136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1333500">
              <a:lnSpc>
                <a:spcPct val="90000"/>
              </a:lnSpc>
              <a:spcAft>
                <a:spcPct val="35000"/>
              </a:spcAft>
            </a:pPr>
            <a:r>
              <a:rPr lang="zh-CN" altLang="en-US" sz="3000" b="1" dirty="0">
                <a:solidFill>
                  <a:srgbClr val="41BCE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促进传统工作模式的变革</a:t>
            </a:r>
          </a:p>
        </p:txBody>
      </p:sp>
      <p:sp>
        <p:nvSpPr>
          <p:cNvPr id="7" name="矩形 6"/>
          <p:cNvSpPr/>
          <p:nvPr/>
        </p:nvSpPr>
        <p:spPr>
          <a:xfrm>
            <a:off x="6829590" y="3976012"/>
            <a:ext cx="354964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333500">
              <a:lnSpc>
                <a:spcPct val="90000"/>
              </a:lnSpc>
              <a:spcAft>
                <a:spcPct val="35000"/>
              </a:spcAft>
            </a:pPr>
            <a:r>
              <a:rPr lang="zh-CN" altLang="en-US" sz="1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自动提醒</a:t>
            </a:r>
            <a:endParaRPr lang="en-US" altLang="zh-CN" sz="17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73177" y="3947418"/>
            <a:ext cx="17739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1333500">
              <a:lnSpc>
                <a:spcPct val="90000"/>
              </a:lnSpc>
              <a:spcAft>
                <a:spcPct val="35000"/>
              </a:spcAft>
            </a:pP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日报周报</a:t>
            </a:r>
            <a:endParaRPr lang="en-US" altLang="zh-CN" sz="3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73177" y="4571559"/>
            <a:ext cx="17739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1333500">
              <a:lnSpc>
                <a:spcPct val="90000"/>
              </a:lnSpc>
              <a:spcAft>
                <a:spcPct val="35000"/>
              </a:spcAft>
            </a:pP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</a:t>
            </a:r>
            <a:endParaRPr lang="en-US" altLang="zh-CN" sz="3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10361" y="3962163"/>
            <a:ext cx="3070072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333500">
              <a:lnSpc>
                <a:spcPct val="90000"/>
              </a:lnSpc>
              <a:spcAft>
                <a:spcPct val="35000"/>
              </a:spcAft>
            </a:pPr>
            <a:r>
              <a:rPr lang="zh-CN" altLang="en-US" sz="7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7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920836" y="4060933"/>
            <a:ext cx="935137" cy="144000"/>
          </a:xfrm>
          <a:prstGeom prst="rect">
            <a:avLst/>
          </a:prstGeom>
          <a:solidFill>
            <a:srgbClr val="41BCE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 rot="5400000">
            <a:off x="5686834" y="4537930"/>
            <a:ext cx="691200" cy="144000"/>
          </a:xfrm>
          <a:prstGeom prst="rect">
            <a:avLst/>
          </a:prstGeom>
          <a:solidFill>
            <a:srgbClr val="41BCE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弦形 17"/>
          <p:cNvSpPr/>
          <p:nvPr/>
        </p:nvSpPr>
        <p:spPr bwMode="auto">
          <a:xfrm rot="18668892">
            <a:off x="5760784" y="4249416"/>
            <a:ext cx="485912" cy="150640"/>
          </a:xfrm>
          <a:custGeom>
            <a:avLst/>
            <a:gdLst>
              <a:gd name="connsiteX0" fmla="*/ 430373 w 503009"/>
              <a:gd name="connsiteY0" fmla="*/ 433305 h 508874"/>
              <a:gd name="connsiteX1" fmla="*/ 77335 w 503009"/>
              <a:gd name="connsiteY1" fmla="*/ 437990 h 508874"/>
              <a:gd name="connsiteX2" fmla="*/ 430373 w 503009"/>
              <a:gd name="connsiteY2" fmla="*/ 433305 h 508874"/>
              <a:gd name="connsiteX0" fmla="*/ 468054 w 468054"/>
              <a:gd name="connsiteY0" fmla="*/ 0 h 97268"/>
              <a:gd name="connsiteX1" fmla="*/ 0 w 468054"/>
              <a:gd name="connsiteY1" fmla="*/ 41944 h 97268"/>
              <a:gd name="connsiteX2" fmla="*/ 468054 w 468054"/>
              <a:gd name="connsiteY2" fmla="*/ 0 h 97268"/>
              <a:gd name="connsiteX0" fmla="*/ 468054 w 468054"/>
              <a:gd name="connsiteY0" fmla="*/ 41107 h 138375"/>
              <a:gd name="connsiteX1" fmla="*/ 0 w 468054"/>
              <a:gd name="connsiteY1" fmla="*/ 83051 h 138375"/>
              <a:gd name="connsiteX2" fmla="*/ 468054 w 468054"/>
              <a:gd name="connsiteY2" fmla="*/ 41107 h 138375"/>
              <a:gd name="connsiteX0" fmla="*/ 485912 w 485912"/>
              <a:gd name="connsiteY0" fmla="*/ 41107 h 150640"/>
              <a:gd name="connsiteX1" fmla="*/ 17858 w 485912"/>
              <a:gd name="connsiteY1" fmla="*/ 83051 h 150640"/>
              <a:gd name="connsiteX2" fmla="*/ 485912 w 485912"/>
              <a:gd name="connsiteY2" fmla="*/ 41107 h 1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912" h="150640">
                <a:moveTo>
                  <a:pt x="485912" y="41107"/>
                </a:moveTo>
                <a:cubicBezTo>
                  <a:pt x="389273" y="140012"/>
                  <a:pt x="-98637" y="207589"/>
                  <a:pt x="17858" y="83051"/>
                </a:cubicBezTo>
                <a:cubicBezTo>
                  <a:pt x="368909" y="-76059"/>
                  <a:pt x="368233" y="42669"/>
                  <a:pt x="485912" y="41107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52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内容占位符 3" descr="侧面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11619"/>
          <a:stretch/>
        </p:blipFill>
        <p:spPr>
          <a:xfrm>
            <a:off x="-8434" y="0"/>
            <a:ext cx="15089188" cy="51228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-16246" y="2939306"/>
            <a:ext cx="15105434" cy="2160241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83" name="直接连接符 14"/>
          <p:cNvCxnSpPr>
            <a:cxnSpLocks noChangeShapeType="1"/>
          </p:cNvCxnSpPr>
          <p:nvPr/>
        </p:nvCxnSpPr>
        <p:spPr bwMode="auto">
          <a:xfrm flipV="1">
            <a:off x="0" y="0"/>
            <a:ext cx="4735513" cy="11398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cxnSp>
      <p:sp>
        <p:nvSpPr>
          <p:cNvPr id="6" name="矩形 5"/>
          <p:cNvSpPr/>
          <p:nvPr/>
        </p:nvSpPr>
        <p:spPr>
          <a:xfrm>
            <a:off x="4920714" y="4113499"/>
            <a:ext cx="5247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/>
              </a:rPr>
              <a:t> 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360607" y="3105387"/>
            <a:ext cx="58326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4360606" y="4131807"/>
            <a:ext cx="5807869" cy="737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40016" y="4344331"/>
            <a:ext cx="33866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0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汇报人：明昌敏</a:t>
            </a:r>
            <a:endParaRPr lang="zh-CN" altLang="en-US" sz="3000" dirty="0"/>
          </a:p>
        </p:txBody>
      </p:sp>
      <p:sp>
        <p:nvSpPr>
          <p:cNvPr id="22" name="TextBox 3"/>
          <p:cNvSpPr>
            <a:spLocks noChangeArrowheads="1"/>
          </p:cNvSpPr>
          <p:nvPr/>
        </p:nvSpPr>
        <p:spPr bwMode="auto">
          <a:xfrm>
            <a:off x="0" y="6708690"/>
            <a:ext cx="1508918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地址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: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中国广东省惠州市仲恺高新区陈江街道中京路一号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516029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PMingLiU" pitchFamily="18" charset="-12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电话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Tel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: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+86 752 5348888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        传真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Fax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: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+86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752 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2057319 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股票代码：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002579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PMingLiU" pitchFamily="18" charset="-12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邮箱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E-mail: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  <a:hlinkClick r:id="rId4"/>
              </a:rPr>
              <a:t>sales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  <a:hlinkClick r:id="rId4"/>
              </a:rPr>
              <a:t>@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  <a:hlinkClick r:id="rId4"/>
              </a:rPr>
              <a:t>ceepcb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  <a:hlinkClick r:id="rId4"/>
              </a:rPr>
              <a:t>.com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                                                                                       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网址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Web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: http://www.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ceepcb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PMingLiU" pitchFamily="18" charset="-120"/>
              </a:rPr>
              <a:t>.com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93" y="5315690"/>
            <a:ext cx="4235293" cy="1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70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任意多边形 1047"/>
          <p:cNvSpPr/>
          <p:nvPr/>
        </p:nvSpPr>
        <p:spPr>
          <a:xfrm>
            <a:off x="8192666" y="4739506"/>
            <a:ext cx="2028252" cy="2028252"/>
          </a:xfrm>
          <a:custGeom>
            <a:avLst/>
            <a:gdLst>
              <a:gd name="connsiteX0" fmla="*/ 0 w 2028252"/>
              <a:gd name="connsiteY0" fmla="*/ 2028252 h 2028252"/>
              <a:gd name="connsiteX1" fmla="*/ 2028252 w 2028252"/>
              <a:gd name="connsiteY1" fmla="*/ 0 h 2028252"/>
              <a:gd name="connsiteX2" fmla="*/ 2028252 w 2028252"/>
              <a:gd name="connsiteY2" fmla="*/ 2028252 h 2028252"/>
              <a:gd name="connsiteX3" fmla="*/ 0 w 2028252"/>
              <a:gd name="connsiteY3" fmla="*/ 2028252 h 20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252" h="2028252">
                <a:moveTo>
                  <a:pt x="0" y="0"/>
                </a:moveTo>
                <a:cubicBezTo>
                  <a:pt x="1120173" y="0"/>
                  <a:pt x="2028252" y="908079"/>
                  <a:pt x="2028252" y="2028252"/>
                </a:cubicBezTo>
                <a:lnTo>
                  <a:pt x="0" y="202825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scene3d>
            <a:camera prst="isometricTopUp"/>
            <a:lightRig rig="soft" dir="t"/>
            <a:backdrop>
              <a:anchor x="0" y="0" z="-210000"/>
              <a:norm dx="0" dy="0" dz="914400"/>
              <a:up dx="0" dy="914400" dz="0"/>
            </a:backdrop>
          </a:scene3d>
          <a:sp3d extrusionH="152250" prstMaterial="matte">
            <a:bevelT w="165100" prst="coolSlan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584" tIns="821645" rIns="821645" bIns="227584" numCol="1" spcCol="1270" anchor="ctr" anchorCtr="0">
            <a:noAutofit/>
            <a:sp3d extrusionH="28000" prstMaterial="matte"/>
          </a:bodyPr>
          <a:lstStyle/>
          <a:p>
            <a:pPr lvl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3200" b="1" kern="1200" dirty="0"/>
              <a:t>产品定位</a:t>
            </a:r>
          </a:p>
        </p:txBody>
      </p:sp>
      <p:sp>
        <p:nvSpPr>
          <p:cNvPr id="2" name="矩形 1"/>
          <p:cNvSpPr/>
          <p:nvPr/>
        </p:nvSpPr>
        <p:spPr>
          <a:xfrm>
            <a:off x="11341495" y="657244"/>
            <a:ext cx="3747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</a:t>
            </a:r>
            <a:r>
              <a:rPr lang="en-US" altLang="zh-CN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Introduction</a:t>
            </a:r>
            <a:endParaRPr lang="zh-CN" altLang="en-US" dirty="0">
              <a:solidFill>
                <a:srgbClr val="116A89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51611" y="-2664"/>
            <a:ext cx="198002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srgbClr val="116A89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68130" y="657244"/>
            <a:ext cx="11721058" cy="7322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2346" y="2651274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zh-CN" altLang="en-US" sz="40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37947" y="322733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成立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584154" y="3149233"/>
            <a:ext cx="1718174" cy="144016"/>
            <a:chOff x="3728170" y="3149233"/>
            <a:chExt cx="1718174" cy="144016"/>
          </a:xfrm>
        </p:grpSpPr>
        <p:sp>
          <p:nvSpPr>
            <p:cNvPr id="19" name="椭圆 18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585528" y="6448115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上市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5312347" y="6297937"/>
            <a:ext cx="1718174" cy="144016"/>
            <a:chOff x="3728170" y="3149233"/>
            <a:chExt cx="1718174" cy="144016"/>
          </a:xfrm>
        </p:grpSpPr>
        <p:sp>
          <p:nvSpPr>
            <p:cNvPr id="24" name="椭圆 23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28047" y="5819626"/>
            <a:ext cx="1812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</a:t>
            </a:r>
            <a:r>
              <a:rPr lang="zh-CN" altLang="en-US" sz="4000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28" name="圆角矩形 27"/>
          <p:cNvSpPr/>
          <p:nvPr/>
        </p:nvSpPr>
        <p:spPr bwMode="auto">
          <a:xfrm>
            <a:off x="5594737" y="1433235"/>
            <a:ext cx="7278201" cy="656783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08690" y="1833148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0720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中京电子</a:t>
            </a:r>
            <a:endParaRPr lang="zh-CN" altLang="en-US" b="1" dirty="0">
              <a:solidFill>
                <a:srgbClr val="F0720A"/>
              </a:solidFill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85465" y="1139106"/>
            <a:ext cx="6696744" cy="648072"/>
          </a:xfrm>
          <a:prstGeom prst="roundRect">
            <a:avLst/>
          </a:prstGeom>
          <a:solidFill>
            <a:srgbClr val="F072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惠州中京电子科技股份有限公司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047" name="任意多边形 1046"/>
          <p:cNvSpPr/>
          <p:nvPr/>
        </p:nvSpPr>
        <p:spPr>
          <a:xfrm>
            <a:off x="6752506" y="5603602"/>
            <a:ext cx="2028252" cy="2028252"/>
          </a:xfrm>
          <a:custGeom>
            <a:avLst/>
            <a:gdLst>
              <a:gd name="connsiteX0" fmla="*/ 0 w 2028252"/>
              <a:gd name="connsiteY0" fmla="*/ 2028252 h 2028252"/>
              <a:gd name="connsiteX1" fmla="*/ 2028252 w 2028252"/>
              <a:gd name="connsiteY1" fmla="*/ 0 h 2028252"/>
              <a:gd name="connsiteX2" fmla="*/ 2028252 w 2028252"/>
              <a:gd name="connsiteY2" fmla="*/ 2028252 h 2028252"/>
              <a:gd name="connsiteX3" fmla="*/ 0 w 2028252"/>
              <a:gd name="connsiteY3" fmla="*/ 2028252 h 20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252" h="2028252">
                <a:moveTo>
                  <a:pt x="0" y="2028252"/>
                </a:moveTo>
                <a:cubicBezTo>
                  <a:pt x="0" y="908079"/>
                  <a:pt x="908079" y="0"/>
                  <a:pt x="2028252" y="0"/>
                </a:cubicBezTo>
                <a:lnTo>
                  <a:pt x="2028252" y="2028252"/>
                </a:lnTo>
                <a:lnTo>
                  <a:pt x="0" y="2028252"/>
                </a:lnTo>
                <a:close/>
              </a:path>
            </a:pathLst>
          </a:custGeom>
          <a:solidFill>
            <a:srgbClr val="B122C4"/>
          </a:solidFill>
          <a:scene3d>
            <a:camera prst="isometricTopUp"/>
            <a:lightRig rig="soft" dir="t"/>
            <a:backdrop>
              <a:anchor x="0" y="0" z="-210000"/>
              <a:norm dx="0" dy="0" dz="914400"/>
              <a:up dx="0" dy="914400" dz="0"/>
            </a:backdrop>
          </a:scene3d>
          <a:sp3d extrusionH="152250" prstMaterial="matte">
            <a:bevelT w="165100" prst="coolSlan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1645" tIns="821645" rIns="227584" bIns="227584" numCol="1" spcCol="1270" anchor="ctr" anchorCtr="0">
            <a:noAutofit/>
            <a:sp3d extrusionH="28000" prstMaterial="matte"/>
          </a:bodyPr>
          <a:lstStyle/>
          <a:p>
            <a:pPr lvl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3200" b="1" kern="1200" dirty="0"/>
              <a:t>企业实力</a:t>
            </a:r>
          </a:p>
        </p:txBody>
      </p:sp>
      <p:sp>
        <p:nvSpPr>
          <p:cNvPr id="1049" name="任意多边形 1048"/>
          <p:cNvSpPr/>
          <p:nvPr/>
        </p:nvSpPr>
        <p:spPr>
          <a:xfrm>
            <a:off x="9620798" y="5603601"/>
            <a:ext cx="2028252" cy="2028253"/>
          </a:xfrm>
          <a:custGeom>
            <a:avLst/>
            <a:gdLst>
              <a:gd name="connsiteX0" fmla="*/ 0 w 2028252"/>
              <a:gd name="connsiteY0" fmla="*/ 2028252 h 2028252"/>
              <a:gd name="connsiteX1" fmla="*/ 2028252 w 2028252"/>
              <a:gd name="connsiteY1" fmla="*/ 0 h 2028252"/>
              <a:gd name="connsiteX2" fmla="*/ 2028252 w 2028252"/>
              <a:gd name="connsiteY2" fmla="*/ 2028252 h 2028252"/>
              <a:gd name="connsiteX3" fmla="*/ 0 w 2028252"/>
              <a:gd name="connsiteY3" fmla="*/ 2028252 h 20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252" h="2028252">
                <a:moveTo>
                  <a:pt x="2028252" y="0"/>
                </a:moveTo>
                <a:cubicBezTo>
                  <a:pt x="2028252" y="1120173"/>
                  <a:pt x="1120173" y="2028252"/>
                  <a:pt x="0" y="2028252"/>
                </a:cubicBezTo>
                <a:lnTo>
                  <a:pt x="0" y="0"/>
                </a:lnTo>
                <a:lnTo>
                  <a:pt x="2028252" y="0"/>
                </a:lnTo>
                <a:close/>
              </a:path>
            </a:pathLst>
          </a:custGeom>
          <a:solidFill>
            <a:srgbClr val="92D050"/>
          </a:solidFill>
          <a:scene3d>
            <a:camera prst="isometricTopUp"/>
            <a:lightRig rig="soft" dir="t"/>
            <a:backdrop>
              <a:anchor x="0" y="0" z="-210000"/>
              <a:norm dx="0" dy="0" dz="914400"/>
              <a:up dx="0" dy="914400" dz="0"/>
            </a:backdrop>
          </a:scene3d>
          <a:sp3d extrusionH="152250" prstMaterial="matte">
            <a:bevelT w="165100" prst="coolSlan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584" tIns="227585" rIns="821645" bIns="821645" numCol="1" spcCol="1270" anchor="ctr" anchorCtr="0">
            <a:noAutofit/>
            <a:sp3d extrusionH="28000" prstMaterial="matte"/>
          </a:bodyPr>
          <a:lstStyle/>
          <a:p>
            <a:pPr lvl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3200" b="1" kern="1200" dirty="0"/>
              <a:t>致力业务</a:t>
            </a:r>
          </a:p>
        </p:txBody>
      </p:sp>
      <p:sp>
        <p:nvSpPr>
          <p:cNvPr id="1050" name="任意多边形 1049"/>
          <p:cNvSpPr/>
          <p:nvPr/>
        </p:nvSpPr>
        <p:spPr>
          <a:xfrm>
            <a:off x="8192666" y="6455670"/>
            <a:ext cx="2028252" cy="2028252"/>
          </a:xfrm>
          <a:custGeom>
            <a:avLst/>
            <a:gdLst>
              <a:gd name="connsiteX0" fmla="*/ 0 w 2028252"/>
              <a:gd name="connsiteY0" fmla="*/ 2028252 h 2028252"/>
              <a:gd name="connsiteX1" fmla="*/ 2028252 w 2028252"/>
              <a:gd name="connsiteY1" fmla="*/ 0 h 2028252"/>
              <a:gd name="connsiteX2" fmla="*/ 2028252 w 2028252"/>
              <a:gd name="connsiteY2" fmla="*/ 2028252 h 2028252"/>
              <a:gd name="connsiteX3" fmla="*/ 0 w 2028252"/>
              <a:gd name="connsiteY3" fmla="*/ 2028252 h 202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8252" h="2028252">
                <a:moveTo>
                  <a:pt x="2028252" y="2028252"/>
                </a:moveTo>
                <a:cubicBezTo>
                  <a:pt x="908079" y="2028252"/>
                  <a:pt x="0" y="1120173"/>
                  <a:pt x="0" y="0"/>
                </a:cubicBezTo>
                <a:lnTo>
                  <a:pt x="2028252" y="0"/>
                </a:lnTo>
                <a:lnTo>
                  <a:pt x="2028252" y="2028252"/>
                </a:lnTo>
                <a:close/>
              </a:path>
            </a:pathLst>
          </a:custGeom>
          <a:scene3d>
            <a:camera prst="isometricTopUp"/>
            <a:lightRig rig="soft" dir="t"/>
            <a:backdrop>
              <a:anchor x="0" y="0" z="-210000"/>
              <a:norm dx="0" dy="0" dz="914400"/>
              <a:up dx="0" dy="914400" dz="0"/>
            </a:backdrop>
          </a:scene3d>
          <a:sp3d extrusionH="152250" prstMaterial="matte">
            <a:bevelT w="165100" prst="coolSlan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1645" tIns="227584" rIns="227584" bIns="821645" numCol="1" spcCol="1270" anchor="ctr" anchorCtr="0">
            <a:noAutofit/>
            <a:sp3d extrusionH="28000" prstMaterial="matte"/>
          </a:bodyPr>
          <a:lstStyle/>
          <a:p>
            <a:pPr lvl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3200" b="1" kern="1200" dirty="0"/>
              <a:t>行业品牌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70" y="5437264"/>
            <a:ext cx="1142828" cy="814410"/>
          </a:xfrm>
          <a:prstGeom prst="roundRect">
            <a:avLst>
              <a:gd name="adj" fmla="val 16385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8" name="Picture 4" descr="http://pic26.photophoto.cn/20130114/0009021196238380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8"/>
          <a:stretch/>
        </p:blipFill>
        <p:spPr bwMode="auto">
          <a:xfrm>
            <a:off x="3872186" y="2090017"/>
            <a:ext cx="1154737" cy="1059215"/>
          </a:xfrm>
          <a:prstGeom prst="roundRect">
            <a:avLst>
              <a:gd name="adj" fmla="val 1472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035" name="图示 1034"/>
          <p:cNvGraphicFramePr/>
          <p:nvPr>
            <p:extLst>
              <p:ext uri="{D42A27DB-BD31-4B8C-83A1-F6EECF244321}">
                <p14:modId xmlns:p14="http://schemas.microsoft.com/office/powerpoint/2010/main" val="363384156"/>
              </p:ext>
            </p:extLst>
          </p:nvPr>
        </p:nvGraphicFramePr>
        <p:xfrm>
          <a:off x="9984152" y="1859186"/>
          <a:ext cx="3676811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41" name="组合 1040"/>
          <p:cNvGrpSpPr/>
          <p:nvPr/>
        </p:nvGrpSpPr>
        <p:grpSpPr>
          <a:xfrm>
            <a:off x="9667235" y="1571154"/>
            <a:ext cx="4790127" cy="3993804"/>
            <a:chOff x="12653971" y="3829005"/>
            <a:chExt cx="4790127" cy="3993804"/>
          </a:xfrm>
        </p:grpSpPr>
        <p:graphicFrame>
          <p:nvGraphicFramePr>
            <p:cNvPr id="1039" name="图示 1038"/>
            <p:cNvGraphicFramePr/>
            <p:nvPr>
              <p:extLst>
                <p:ext uri="{D42A27DB-BD31-4B8C-83A1-F6EECF244321}">
                  <p14:modId xmlns:p14="http://schemas.microsoft.com/office/powerpoint/2010/main" val="3757052562"/>
                </p:ext>
              </p:extLst>
            </p:nvPr>
          </p:nvGraphicFramePr>
          <p:xfrm>
            <a:off x="12653971" y="3829005"/>
            <a:ext cx="4790127" cy="39938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040" name="TextBox 1039"/>
            <p:cNvSpPr txBox="1"/>
            <p:nvPr/>
          </p:nvSpPr>
          <p:spPr>
            <a:xfrm>
              <a:off x="12736542" y="5610689"/>
              <a:ext cx="15392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PCB</a:t>
              </a:r>
              <a:endParaRPr lang="zh-CN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9560818" y="2597045"/>
            <a:ext cx="4410222" cy="606060"/>
          </a:xfrm>
          <a:custGeom>
            <a:avLst/>
            <a:gdLst>
              <a:gd name="connsiteX0" fmla="*/ 0 w 4410222"/>
              <a:gd name="connsiteY0" fmla="*/ 101012 h 606060"/>
              <a:gd name="connsiteX1" fmla="*/ 101012 w 4410222"/>
              <a:gd name="connsiteY1" fmla="*/ 0 h 606060"/>
              <a:gd name="connsiteX2" fmla="*/ 4309210 w 4410222"/>
              <a:gd name="connsiteY2" fmla="*/ 0 h 606060"/>
              <a:gd name="connsiteX3" fmla="*/ 4410222 w 4410222"/>
              <a:gd name="connsiteY3" fmla="*/ 101012 h 606060"/>
              <a:gd name="connsiteX4" fmla="*/ 4410222 w 4410222"/>
              <a:gd name="connsiteY4" fmla="*/ 505048 h 606060"/>
              <a:gd name="connsiteX5" fmla="*/ 4309210 w 4410222"/>
              <a:gd name="connsiteY5" fmla="*/ 606060 h 606060"/>
              <a:gd name="connsiteX6" fmla="*/ 101012 w 4410222"/>
              <a:gd name="connsiteY6" fmla="*/ 606060 h 606060"/>
              <a:gd name="connsiteX7" fmla="*/ 0 w 4410222"/>
              <a:gd name="connsiteY7" fmla="*/ 505048 h 606060"/>
              <a:gd name="connsiteX8" fmla="*/ 0 w 4410222"/>
              <a:gd name="connsiteY8" fmla="*/ 101012 h 60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222" h="606060">
                <a:moveTo>
                  <a:pt x="0" y="101012"/>
                </a:moveTo>
                <a:cubicBezTo>
                  <a:pt x="0" y="45225"/>
                  <a:pt x="45225" y="0"/>
                  <a:pt x="101012" y="0"/>
                </a:cubicBezTo>
                <a:lnTo>
                  <a:pt x="4309210" y="0"/>
                </a:lnTo>
                <a:cubicBezTo>
                  <a:pt x="4364997" y="0"/>
                  <a:pt x="4410222" y="45225"/>
                  <a:pt x="4410222" y="101012"/>
                </a:cubicBezTo>
                <a:lnTo>
                  <a:pt x="4410222" y="505048"/>
                </a:lnTo>
                <a:cubicBezTo>
                  <a:pt x="4410222" y="560835"/>
                  <a:pt x="4364997" y="606060"/>
                  <a:pt x="4309210" y="606060"/>
                </a:cubicBezTo>
                <a:lnTo>
                  <a:pt x="101012" y="606060"/>
                </a:lnTo>
                <a:cubicBezTo>
                  <a:pt x="45225" y="606060"/>
                  <a:pt x="0" y="560835"/>
                  <a:pt x="0" y="505048"/>
                </a:cubicBezTo>
                <a:lnTo>
                  <a:pt x="0" y="101012"/>
                </a:lnTo>
                <a:close/>
              </a:path>
            </a:pathLst>
          </a:custGeom>
          <a:solidFill>
            <a:srgbClr val="B122C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785" tIns="105785" rIns="105785" bIns="105785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国家级火炬计划重点高新技术企业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9560818" y="3223265"/>
            <a:ext cx="4410222" cy="606060"/>
          </a:xfrm>
          <a:custGeom>
            <a:avLst/>
            <a:gdLst>
              <a:gd name="connsiteX0" fmla="*/ 0 w 4410222"/>
              <a:gd name="connsiteY0" fmla="*/ 101012 h 606060"/>
              <a:gd name="connsiteX1" fmla="*/ 101012 w 4410222"/>
              <a:gd name="connsiteY1" fmla="*/ 0 h 606060"/>
              <a:gd name="connsiteX2" fmla="*/ 4309210 w 4410222"/>
              <a:gd name="connsiteY2" fmla="*/ 0 h 606060"/>
              <a:gd name="connsiteX3" fmla="*/ 4410222 w 4410222"/>
              <a:gd name="connsiteY3" fmla="*/ 101012 h 606060"/>
              <a:gd name="connsiteX4" fmla="*/ 4410222 w 4410222"/>
              <a:gd name="connsiteY4" fmla="*/ 505048 h 606060"/>
              <a:gd name="connsiteX5" fmla="*/ 4309210 w 4410222"/>
              <a:gd name="connsiteY5" fmla="*/ 606060 h 606060"/>
              <a:gd name="connsiteX6" fmla="*/ 101012 w 4410222"/>
              <a:gd name="connsiteY6" fmla="*/ 606060 h 606060"/>
              <a:gd name="connsiteX7" fmla="*/ 0 w 4410222"/>
              <a:gd name="connsiteY7" fmla="*/ 505048 h 606060"/>
              <a:gd name="connsiteX8" fmla="*/ 0 w 4410222"/>
              <a:gd name="connsiteY8" fmla="*/ 101012 h 60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222" h="606060">
                <a:moveTo>
                  <a:pt x="0" y="101012"/>
                </a:moveTo>
                <a:cubicBezTo>
                  <a:pt x="0" y="45225"/>
                  <a:pt x="45225" y="0"/>
                  <a:pt x="101012" y="0"/>
                </a:cubicBezTo>
                <a:lnTo>
                  <a:pt x="4309210" y="0"/>
                </a:lnTo>
                <a:cubicBezTo>
                  <a:pt x="4364997" y="0"/>
                  <a:pt x="4410222" y="45225"/>
                  <a:pt x="4410222" y="101012"/>
                </a:cubicBezTo>
                <a:lnTo>
                  <a:pt x="4410222" y="505048"/>
                </a:lnTo>
                <a:cubicBezTo>
                  <a:pt x="4410222" y="560835"/>
                  <a:pt x="4364997" y="606060"/>
                  <a:pt x="4309210" y="606060"/>
                </a:cubicBezTo>
                <a:lnTo>
                  <a:pt x="101012" y="606060"/>
                </a:lnTo>
                <a:cubicBezTo>
                  <a:pt x="45225" y="606060"/>
                  <a:pt x="0" y="560835"/>
                  <a:pt x="0" y="505048"/>
                </a:cubicBezTo>
                <a:lnTo>
                  <a:pt x="0" y="101012"/>
                </a:lnTo>
                <a:close/>
              </a:path>
            </a:pathLst>
          </a:custGeom>
          <a:solidFill>
            <a:srgbClr val="B122C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785" tIns="105785" rIns="105785" bIns="105785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CPCA</a:t>
            </a: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行业协会副理事长单位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9560818" y="3849485"/>
            <a:ext cx="4410222" cy="606060"/>
          </a:xfrm>
          <a:custGeom>
            <a:avLst/>
            <a:gdLst>
              <a:gd name="connsiteX0" fmla="*/ 0 w 4410222"/>
              <a:gd name="connsiteY0" fmla="*/ 101012 h 606060"/>
              <a:gd name="connsiteX1" fmla="*/ 101012 w 4410222"/>
              <a:gd name="connsiteY1" fmla="*/ 0 h 606060"/>
              <a:gd name="connsiteX2" fmla="*/ 4309210 w 4410222"/>
              <a:gd name="connsiteY2" fmla="*/ 0 h 606060"/>
              <a:gd name="connsiteX3" fmla="*/ 4410222 w 4410222"/>
              <a:gd name="connsiteY3" fmla="*/ 101012 h 606060"/>
              <a:gd name="connsiteX4" fmla="*/ 4410222 w 4410222"/>
              <a:gd name="connsiteY4" fmla="*/ 505048 h 606060"/>
              <a:gd name="connsiteX5" fmla="*/ 4309210 w 4410222"/>
              <a:gd name="connsiteY5" fmla="*/ 606060 h 606060"/>
              <a:gd name="connsiteX6" fmla="*/ 101012 w 4410222"/>
              <a:gd name="connsiteY6" fmla="*/ 606060 h 606060"/>
              <a:gd name="connsiteX7" fmla="*/ 0 w 4410222"/>
              <a:gd name="connsiteY7" fmla="*/ 505048 h 606060"/>
              <a:gd name="connsiteX8" fmla="*/ 0 w 4410222"/>
              <a:gd name="connsiteY8" fmla="*/ 101012 h 60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222" h="606060">
                <a:moveTo>
                  <a:pt x="0" y="101012"/>
                </a:moveTo>
                <a:cubicBezTo>
                  <a:pt x="0" y="45225"/>
                  <a:pt x="45225" y="0"/>
                  <a:pt x="101012" y="0"/>
                </a:cubicBezTo>
                <a:lnTo>
                  <a:pt x="4309210" y="0"/>
                </a:lnTo>
                <a:cubicBezTo>
                  <a:pt x="4364997" y="0"/>
                  <a:pt x="4410222" y="45225"/>
                  <a:pt x="4410222" y="101012"/>
                </a:cubicBezTo>
                <a:lnTo>
                  <a:pt x="4410222" y="505048"/>
                </a:lnTo>
                <a:cubicBezTo>
                  <a:pt x="4410222" y="560835"/>
                  <a:pt x="4364997" y="606060"/>
                  <a:pt x="4309210" y="606060"/>
                </a:cubicBezTo>
                <a:lnTo>
                  <a:pt x="101012" y="606060"/>
                </a:lnTo>
                <a:cubicBezTo>
                  <a:pt x="45225" y="606060"/>
                  <a:pt x="0" y="560835"/>
                  <a:pt x="0" y="505048"/>
                </a:cubicBezTo>
                <a:lnTo>
                  <a:pt x="0" y="101012"/>
                </a:lnTo>
                <a:close/>
              </a:path>
            </a:pathLst>
          </a:custGeom>
          <a:solidFill>
            <a:srgbClr val="B122C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785" tIns="105785" rIns="105785" bIns="105785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中国印制电路行业标准制定单位之一</a:t>
            </a:r>
          </a:p>
        </p:txBody>
      </p:sp>
      <p:sp>
        <p:nvSpPr>
          <p:cNvPr id="29" name="任意多边形 28"/>
          <p:cNvSpPr/>
          <p:nvPr/>
        </p:nvSpPr>
        <p:spPr>
          <a:xfrm>
            <a:off x="9560818" y="4451473"/>
            <a:ext cx="4410222" cy="606060"/>
          </a:xfrm>
          <a:custGeom>
            <a:avLst/>
            <a:gdLst>
              <a:gd name="connsiteX0" fmla="*/ 0 w 4410222"/>
              <a:gd name="connsiteY0" fmla="*/ 101012 h 606060"/>
              <a:gd name="connsiteX1" fmla="*/ 101012 w 4410222"/>
              <a:gd name="connsiteY1" fmla="*/ 0 h 606060"/>
              <a:gd name="connsiteX2" fmla="*/ 4309210 w 4410222"/>
              <a:gd name="connsiteY2" fmla="*/ 0 h 606060"/>
              <a:gd name="connsiteX3" fmla="*/ 4410222 w 4410222"/>
              <a:gd name="connsiteY3" fmla="*/ 101012 h 606060"/>
              <a:gd name="connsiteX4" fmla="*/ 4410222 w 4410222"/>
              <a:gd name="connsiteY4" fmla="*/ 505048 h 606060"/>
              <a:gd name="connsiteX5" fmla="*/ 4309210 w 4410222"/>
              <a:gd name="connsiteY5" fmla="*/ 606060 h 606060"/>
              <a:gd name="connsiteX6" fmla="*/ 101012 w 4410222"/>
              <a:gd name="connsiteY6" fmla="*/ 606060 h 606060"/>
              <a:gd name="connsiteX7" fmla="*/ 0 w 4410222"/>
              <a:gd name="connsiteY7" fmla="*/ 505048 h 606060"/>
              <a:gd name="connsiteX8" fmla="*/ 0 w 4410222"/>
              <a:gd name="connsiteY8" fmla="*/ 101012 h 60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222" h="606060">
                <a:moveTo>
                  <a:pt x="0" y="101012"/>
                </a:moveTo>
                <a:cubicBezTo>
                  <a:pt x="0" y="45225"/>
                  <a:pt x="45225" y="0"/>
                  <a:pt x="101012" y="0"/>
                </a:cubicBezTo>
                <a:lnTo>
                  <a:pt x="4309210" y="0"/>
                </a:lnTo>
                <a:cubicBezTo>
                  <a:pt x="4364997" y="0"/>
                  <a:pt x="4410222" y="45225"/>
                  <a:pt x="4410222" y="101012"/>
                </a:cubicBezTo>
                <a:lnTo>
                  <a:pt x="4410222" y="505048"/>
                </a:lnTo>
                <a:cubicBezTo>
                  <a:pt x="4410222" y="560835"/>
                  <a:pt x="4364997" y="606060"/>
                  <a:pt x="4309210" y="606060"/>
                </a:cubicBezTo>
                <a:lnTo>
                  <a:pt x="101012" y="606060"/>
                </a:lnTo>
                <a:cubicBezTo>
                  <a:pt x="45225" y="606060"/>
                  <a:pt x="0" y="560835"/>
                  <a:pt x="0" y="505048"/>
                </a:cubicBezTo>
                <a:lnTo>
                  <a:pt x="0" y="101012"/>
                </a:lnTo>
                <a:close/>
              </a:path>
            </a:pathLst>
          </a:custGeom>
          <a:solidFill>
            <a:srgbClr val="B122C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785" tIns="105785" rIns="105785" bIns="105785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中国印制电路行业百强企业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9980648" y="2583722"/>
            <a:ext cx="4620730" cy="600082"/>
          </a:xfrm>
          <a:custGeom>
            <a:avLst/>
            <a:gdLst>
              <a:gd name="connsiteX0" fmla="*/ 0 w 4620730"/>
              <a:gd name="connsiteY0" fmla="*/ 100016 h 600082"/>
              <a:gd name="connsiteX1" fmla="*/ 100016 w 4620730"/>
              <a:gd name="connsiteY1" fmla="*/ 0 h 600082"/>
              <a:gd name="connsiteX2" fmla="*/ 4520714 w 4620730"/>
              <a:gd name="connsiteY2" fmla="*/ 0 h 600082"/>
              <a:gd name="connsiteX3" fmla="*/ 4620730 w 4620730"/>
              <a:gd name="connsiteY3" fmla="*/ 100016 h 600082"/>
              <a:gd name="connsiteX4" fmla="*/ 4620730 w 4620730"/>
              <a:gd name="connsiteY4" fmla="*/ 500066 h 600082"/>
              <a:gd name="connsiteX5" fmla="*/ 4520714 w 4620730"/>
              <a:gd name="connsiteY5" fmla="*/ 600082 h 600082"/>
              <a:gd name="connsiteX6" fmla="*/ 100016 w 4620730"/>
              <a:gd name="connsiteY6" fmla="*/ 600082 h 600082"/>
              <a:gd name="connsiteX7" fmla="*/ 0 w 4620730"/>
              <a:gd name="connsiteY7" fmla="*/ 500066 h 600082"/>
              <a:gd name="connsiteX8" fmla="*/ 0 w 4620730"/>
              <a:gd name="connsiteY8" fmla="*/ 100016 h 60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730" h="600082">
                <a:moveTo>
                  <a:pt x="0" y="100016"/>
                </a:moveTo>
                <a:cubicBezTo>
                  <a:pt x="0" y="44779"/>
                  <a:pt x="44779" y="0"/>
                  <a:pt x="100016" y="0"/>
                </a:cubicBezTo>
                <a:lnTo>
                  <a:pt x="4520714" y="0"/>
                </a:lnTo>
                <a:cubicBezTo>
                  <a:pt x="4575951" y="0"/>
                  <a:pt x="4620730" y="44779"/>
                  <a:pt x="4620730" y="100016"/>
                </a:cubicBezTo>
                <a:lnTo>
                  <a:pt x="4620730" y="500066"/>
                </a:lnTo>
                <a:cubicBezTo>
                  <a:pt x="4620730" y="555303"/>
                  <a:pt x="4575951" y="600082"/>
                  <a:pt x="4520714" y="600082"/>
                </a:cubicBezTo>
                <a:lnTo>
                  <a:pt x="100016" y="600082"/>
                </a:lnTo>
                <a:cubicBezTo>
                  <a:pt x="44779" y="600082"/>
                  <a:pt x="0" y="555303"/>
                  <a:pt x="0" y="500066"/>
                </a:cubicBezTo>
                <a:lnTo>
                  <a:pt x="0" y="10001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494" tIns="105494" rIns="105494" bIns="105494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拥有省级工程研发中心和企业技术中心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9980648" y="3198007"/>
            <a:ext cx="4620730" cy="600082"/>
          </a:xfrm>
          <a:custGeom>
            <a:avLst/>
            <a:gdLst>
              <a:gd name="connsiteX0" fmla="*/ 0 w 4620730"/>
              <a:gd name="connsiteY0" fmla="*/ 100016 h 600082"/>
              <a:gd name="connsiteX1" fmla="*/ 100016 w 4620730"/>
              <a:gd name="connsiteY1" fmla="*/ 0 h 600082"/>
              <a:gd name="connsiteX2" fmla="*/ 4520714 w 4620730"/>
              <a:gd name="connsiteY2" fmla="*/ 0 h 600082"/>
              <a:gd name="connsiteX3" fmla="*/ 4620730 w 4620730"/>
              <a:gd name="connsiteY3" fmla="*/ 100016 h 600082"/>
              <a:gd name="connsiteX4" fmla="*/ 4620730 w 4620730"/>
              <a:gd name="connsiteY4" fmla="*/ 500066 h 600082"/>
              <a:gd name="connsiteX5" fmla="*/ 4520714 w 4620730"/>
              <a:gd name="connsiteY5" fmla="*/ 600082 h 600082"/>
              <a:gd name="connsiteX6" fmla="*/ 100016 w 4620730"/>
              <a:gd name="connsiteY6" fmla="*/ 600082 h 600082"/>
              <a:gd name="connsiteX7" fmla="*/ 0 w 4620730"/>
              <a:gd name="connsiteY7" fmla="*/ 500066 h 600082"/>
              <a:gd name="connsiteX8" fmla="*/ 0 w 4620730"/>
              <a:gd name="connsiteY8" fmla="*/ 100016 h 60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730" h="600082">
                <a:moveTo>
                  <a:pt x="0" y="100016"/>
                </a:moveTo>
                <a:cubicBezTo>
                  <a:pt x="0" y="44779"/>
                  <a:pt x="44779" y="0"/>
                  <a:pt x="100016" y="0"/>
                </a:cubicBezTo>
                <a:lnTo>
                  <a:pt x="4520714" y="0"/>
                </a:lnTo>
                <a:cubicBezTo>
                  <a:pt x="4575951" y="0"/>
                  <a:pt x="4620730" y="44779"/>
                  <a:pt x="4620730" y="100016"/>
                </a:cubicBezTo>
                <a:lnTo>
                  <a:pt x="4620730" y="500066"/>
                </a:lnTo>
                <a:cubicBezTo>
                  <a:pt x="4620730" y="555303"/>
                  <a:pt x="4575951" y="600082"/>
                  <a:pt x="4520714" y="600082"/>
                </a:cubicBezTo>
                <a:lnTo>
                  <a:pt x="100016" y="600082"/>
                </a:lnTo>
                <a:cubicBezTo>
                  <a:pt x="44779" y="600082"/>
                  <a:pt x="0" y="555303"/>
                  <a:pt x="0" y="500066"/>
                </a:cubicBezTo>
                <a:lnTo>
                  <a:pt x="0" y="100016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hueOff val="0"/>
                  <a:satOff val="0"/>
                  <a:lumOff val="0"/>
                  <a:shade val="51000"/>
                  <a:satMod val="130000"/>
                  <a:alpha val="9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494" tIns="105494" rIns="105494" bIns="105494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拥有国家级博士后科研工作站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9980648" y="3812293"/>
            <a:ext cx="4620730" cy="600082"/>
          </a:xfrm>
          <a:custGeom>
            <a:avLst/>
            <a:gdLst>
              <a:gd name="connsiteX0" fmla="*/ 0 w 4620730"/>
              <a:gd name="connsiteY0" fmla="*/ 100016 h 600082"/>
              <a:gd name="connsiteX1" fmla="*/ 100016 w 4620730"/>
              <a:gd name="connsiteY1" fmla="*/ 0 h 600082"/>
              <a:gd name="connsiteX2" fmla="*/ 4520714 w 4620730"/>
              <a:gd name="connsiteY2" fmla="*/ 0 h 600082"/>
              <a:gd name="connsiteX3" fmla="*/ 4620730 w 4620730"/>
              <a:gd name="connsiteY3" fmla="*/ 100016 h 600082"/>
              <a:gd name="connsiteX4" fmla="*/ 4620730 w 4620730"/>
              <a:gd name="connsiteY4" fmla="*/ 500066 h 600082"/>
              <a:gd name="connsiteX5" fmla="*/ 4520714 w 4620730"/>
              <a:gd name="connsiteY5" fmla="*/ 600082 h 600082"/>
              <a:gd name="connsiteX6" fmla="*/ 100016 w 4620730"/>
              <a:gd name="connsiteY6" fmla="*/ 600082 h 600082"/>
              <a:gd name="connsiteX7" fmla="*/ 0 w 4620730"/>
              <a:gd name="connsiteY7" fmla="*/ 500066 h 600082"/>
              <a:gd name="connsiteX8" fmla="*/ 0 w 4620730"/>
              <a:gd name="connsiteY8" fmla="*/ 100016 h 60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730" h="600082">
                <a:moveTo>
                  <a:pt x="0" y="100016"/>
                </a:moveTo>
                <a:cubicBezTo>
                  <a:pt x="0" y="44779"/>
                  <a:pt x="44779" y="0"/>
                  <a:pt x="100016" y="0"/>
                </a:cubicBezTo>
                <a:lnTo>
                  <a:pt x="4520714" y="0"/>
                </a:lnTo>
                <a:cubicBezTo>
                  <a:pt x="4575951" y="0"/>
                  <a:pt x="4620730" y="44779"/>
                  <a:pt x="4620730" y="100016"/>
                </a:cubicBezTo>
                <a:lnTo>
                  <a:pt x="4620730" y="500066"/>
                </a:lnTo>
                <a:cubicBezTo>
                  <a:pt x="4620730" y="555303"/>
                  <a:pt x="4575951" y="600082"/>
                  <a:pt x="4520714" y="600082"/>
                </a:cubicBezTo>
                <a:lnTo>
                  <a:pt x="100016" y="600082"/>
                </a:lnTo>
                <a:cubicBezTo>
                  <a:pt x="44779" y="600082"/>
                  <a:pt x="0" y="555303"/>
                  <a:pt x="0" y="500066"/>
                </a:cubicBezTo>
                <a:lnTo>
                  <a:pt x="0" y="100016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hueOff val="0"/>
                  <a:satOff val="0"/>
                  <a:lumOff val="0"/>
                  <a:shade val="51000"/>
                  <a:satMod val="130000"/>
                  <a:alpha val="7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494" tIns="105494" rIns="105494" bIns="105494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广东省</a:t>
            </a:r>
            <a:r>
              <a:rPr lang="zh-CN" altLang="en-US" sz="20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创新型企业</a:t>
            </a:r>
            <a:endPara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9980648" y="4427455"/>
            <a:ext cx="4620730" cy="600082"/>
          </a:xfrm>
          <a:custGeom>
            <a:avLst/>
            <a:gdLst>
              <a:gd name="connsiteX0" fmla="*/ 0 w 4620730"/>
              <a:gd name="connsiteY0" fmla="*/ 100016 h 600082"/>
              <a:gd name="connsiteX1" fmla="*/ 100016 w 4620730"/>
              <a:gd name="connsiteY1" fmla="*/ 0 h 600082"/>
              <a:gd name="connsiteX2" fmla="*/ 4520714 w 4620730"/>
              <a:gd name="connsiteY2" fmla="*/ 0 h 600082"/>
              <a:gd name="connsiteX3" fmla="*/ 4620730 w 4620730"/>
              <a:gd name="connsiteY3" fmla="*/ 100016 h 600082"/>
              <a:gd name="connsiteX4" fmla="*/ 4620730 w 4620730"/>
              <a:gd name="connsiteY4" fmla="*/ 500066 h 600082"/>
              <a:gd name="connsiteX5" fmla="*/ 4520714 w 4620730"/>
              <a:gd name="connsiteY5" fmla="*/ 600082 h 600082"/>
              <a:gd name="connsiteX6" fmla="*/ 100016 w 4620730"/>
              <a:gd name="connsiteY6" fmla="*/ 600082 h 600082"/>
              <a:gd name="connsiteX7" fmla="*/ 0 w 4620730"/>
              <a:gd name="connsiteY7" fmla="*/ 500066 h 600082"/>
              <a:gd name="connsiteX8" fmla="*/ 0 w 4620730"/>
              <a:gd name="connsiteY8" fmla="*/ 100016 h 60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730" h="600082">
                <a:moveTo>
                  <a:pt x="0" y="100016"/>
                </a:moveTo>
                <a:cubicBezTo>
                  <a:pt x="0" y="44779"/>
                  <a:pt x="44779" y="0"/>
                  <a:pt x="100016" y="0"/>
                </a:cubicBezTo>
                <a:lnTo>
                  <a:pt x="4520714" y="0"/>
                </a:lnTo>
                <a:cubicBezTo>
                  <a:pt x="4575951" y="0"/>
                  <a:pt x="4620730" y="44779"/>
                  <a:pt x="4620730" y="100016"/>
                </a:cubicBezTo>
                <a:lnTo>
                  <a:pt x="4620730" y="500066"/>
                </a:lnTo>
                <a:cubicBezTo>
                  <a:pt x="4620730" y="555303"/>
                  <a:pt x="4575951" y="600082"/>
                  <a:pt x="4520714" y="600082"/>
                </a:cubicBezTo>
                <a:lnTo>
                  <a:pt x="100016" y="600082"/>
                </a:lnTo>
                <a:cubicBezTo>
                  <a:pt x="44779" y="600082"/>
                  <a:pt x="0" y="555303"/>
                  <a:pt x="0" y="500066"/>
                </a:cubicBezTo>
                <a:lnTo>
                  <a:pt x="0" y="100016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hueOff val="0"/>
                  <a:satOff val="0"/>
                  <a:lumOff val="0"/>
                  <a:shade val="51000"/>
                  <a:satMod val="130000"/>
                  <a:alpha val="5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494" tIns="105494" rIns="105494" bIns="105494" numCol="1" spcCol="1270" anchor="ctr" anchorCtr="0">
            <a:noAutofit/>
          </a:bodyPr>
          <a:lstStyle/>
          <a:p>
            <a:pPr lvl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行业内处于领先地位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40338" y="2090018"/>
            <a:ext cx="61990" cy="5817840"/>
            <a:chOff x="5240338" y="2090018"/>
            <a:chExt cx="61990" cy="5817840"/>
          </a:xfrm>
        </p:grpSpPr>
        <p:sp>
          <p:nvSpPr>
            <p:cNvPr id="13" name="矩形 12"/>
            <p:cNvSpPr/>
            <p:nvPr/>
          </p:nvSpPr>
          <p:spPr bwMode="auto">
            <a:xfrm>
              <a:off x="5240338" y="2090018"/>
              <a:ext cx="61990" cy="4946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54" name="直接连接符 1053"/>
            <p:cNvCxnSpPr/>
            <p:nvPr/>
          </p:nvCxnSpPr>
          <p:spPr bwMode="auto">
            <a:xfrm>
              <a:off x="5271333" y="7115770"/>
              <a:ext cx="0" cy="792088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51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72E-6 -2.32471E-6 L 0.00043 -0.0856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4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8558 L -1.11111E-6 -0.0005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987E-6 -4.1979E-7 L -0.00031 -0.06859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-34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1 -0.06859 L -0.00031 -0.0005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9731E-7 5.54723E-7 L -6.39731E-7 -0.06859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9731E-7 -0.06859 L -0.00032 -0.0005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33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4141E-6 3.37331E-6 L -4.14141E-6 -0.0841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48" grpId="1" animBg="1"/>
      <p:bldP spid="17" grpId="0"/>
      <p:bldP spid="18" grpId="0"/>
      <p:bldP spid="22" grpId="0"/>
      <p:bldP spid="26" grpId="0"/>
      <p:bldP spid="1047" grpId="0" animBg="1"/>
      <p:bldP spid="1047" grpId="1" animBg="1"/>
      <p:bldP spid="1049" grpId="0" animBg="1"/>
      <p:bldP spid="1049" grpId="1" animBg="1"/>
      <p:bldP spid="1050" grpId="0" animBg="1"/>
      <p:bldGraphic spid="1035" grpId="0">
        <p:bldAsOne/>
      </p:bldGraphic>
      <p:bldGraphic spid="1035" grpId="1">
        <p:bldAsOne/>
      </p:bldGraphic>
      <p:bldP spid="15" grpId="0" animBg="1"/>
      <p:bldP spid="15" grpId="1" animBg="1"/>
      <p:bldP spid="16" grpId="0" animBg="1"/>
      <p:bldP spid="16" grpId="1" animBg="1"/>
      <p:bldP spid="27" grpId="0" animBg="1"/>
      <p:bldP spid="27" grpId="1" animBg="1"/>
      <p:bldP spid="29" grpId="0" animBg="1"/>
      <p:bldP spid="29" grpId="1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 bwMode="auto">
          <a:xfrm>
            <a:off x="3429000" y="5540496"/>
            <a:ext cx="11639550" cy="1242974"/>
          </a:xfrm>
          <a:custGeom>
            <a:avLst/>
            <a:gdLst>
              <a:gd name="connsiteX0" fmla="*/ 0 w 11639550"/>
              <a:gd name="connsiteY0" fmla="*/ 726954 h 1242974"/>
              <a:gd name="connsiteX1" fmla="*/ 2076450 w 11639550"/>
              <a:gd name="connsiteY1" fmla="*/ 3054 h 1242974"/>
              <a:gd name="connsiteX2" fmla="*/ 5295900 w 11639550"/>
              <a:gd name="connsiteY2" fmla="*/ 498354 h 1242974"/>
              <a:gd name="connsiteX3" fmla="*/ 8782050 w 11639550"/>
              <a:gd name="connsiteY3" fmla="*/ 1241304 h 1242974"/>
              <a:gd name="connsiteX4" fmla="*/ 11639550 w 11639550"/>
              <a:gd name="connsiteY4" fmla="*/ 707904 h 124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9550" h="1242974">
                <a:moveTo>
                  <a:pt x="0" y="726954"/>
                </a:moveTo>
                <a:cubicBezTo>
                  <a:pt x="596900" y="384054"/>
                  <a:pt x="1193800" y="41154"/>
                  <a:pt x="2076450" y="3054"/>
                </a:cubicBezTo>
                <a:cubicBezTo>
                  <a:pt x="2959100" y="-35046"/>
                  <a:pt x="4178300" y="291979"/>
                  <a:pt x="5295900" y="498354"/>
                </a:cubicBezTo>
                <a:cubicBezTo>
                  <a:pt x="6413500" y="704729"/>
                  <a:pt x="7724775" y="1206379"/>
                  <a:pt x="8782050" y="1241304"/>
                </a:cubicBezTo>
                <a:cubicBezTo>
                  <a:pt x="9839325" y="1276229"/>
                  <a:pt x="11122025" y="752354"/>
                  <a:pt x="11639550" y="707904"/>
                </a:cubicBezTo>
              </a:path>
            </a:pathLst>
          </a:custGeom>
          <a:ln w="57150">
            <a:solidFill>
              <a:srgbClr val="F0720A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波形 14"/>
          <p:cNvSpPr/>
          <p:nvPr/>
        </p:nvSpPr>
        <p:spPr bwMode="auto">
          <a:xfrm>
            <a:off x="3368675" y="4235450"/>
            <a:ext cx="11720513" cy="3816424"/>
          </a:xfrm>
          <a:prstGeom prst="wave">
            <a:avLst/>
          </a:prstGeom>
          <a:solidFill>
            <a:schemeClr val="bg1">
              <a:lumMod val="50000"/>
              <a:alpha val="1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5005571" y="1072090"/>
            <a:ext cx="30069799" cy="2903912"/>
            <a:chOff x="-15005571" y="1072090"/>
            <a:chExt cx="30069799" cy="2903912"/>
          </a:xfrm>
        </p:grpSpPr>
        <p:grpSp>
          <p:nvGrpSpPr>
            <p:cNvPr id="88" name="组合 87"/>
            <p:cNvGrpSpPr/>
            <p:nvPr/>
          </p:nvGrpSpPr>
          <p:grpSpPr>
            <a:xfrm>
              <a:off x="-15005571" y="1072090"/>
              <a:ext cx="14952309" cy="2903912"/>
              <a:chOff x="-14808237" y="3450057"/>
              <a:chExt cx="15126069" cy="2903912"/>
            </a:xfrm>
          </p:grpSpPr>
          <p:pic>
            <p:nvPicPr>
              <p:cNvPr id="89" name="Picture 1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958689" y="3461510"/>
                <a:ext cx="3601348" cy="2702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0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179359" y="3463207"/>
                <a:ext cx="3603830" cy="26730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1" name="Picture 1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808237" y="3450057"/>
                <a:ext cx="3675807" cy="290391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2" name="Picture 20" descr="广东省知识产权优势企业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397687" y="3452177"/>
                <a:ext cx="3715519" cy="2866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93" name="组合 92"/>
            <p:cNvGrpSpPr/>
            <p:nvPr/>
          </p:nvGrpSpPr>
          <p:grpSpPr>
            <a:xfrm>
              <a:off x="57589" y="1072090"/>
              <a:ext cx="15006639" cy="2814561"/>
              <a:chOff x="489312" y="3455147"/>
              <a:chExt cx="15439701" cy="2814561"/>
            </a:xfrm>
          </p:grpSpPr>
          <p:pic>
            <p:nvPicPr>
              <p:cNvPr id="94" name="Picture 1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312" y="3461510"/>
                <a:ext cx="3740339" cy="2702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5" name="Picture 1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9715" y="3455147"/>
                <a:ext cx="3757711" cy="281456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6" name="Picture 24" descr="国家火炬计划重点高新技术企业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499" y="3455147"/>
                <a:ext cx="3715519" cy="281456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7" name="图片 21539" descr="博士后科研工作站_看图王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13494" y="3458964"/>
                <a:ext cx="3715519" cy="274754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grpSp>
        <p:nvGrpSpPr>
          <p:cNvPr id="121" name="组合 120"/>
          <p:cNvGrpSpPr/>
          <p:nvPr/>
        </p:nvGrpSpPr>
        <p:grpSpPr>
          <a:xfrm>
            <a:off x="-45076420" y="1072090"/>
            <a:ext cx="30069799" cy="2903912"/>
            <a:chOff x="-15005571" y="1072090"/>
            <a:chExt cx="30069799" cy="2903912"/>
          </a:xfrm>
        </p:grpSpPr>
        <p:grpSp>
          <p:nvGrpSpPr>
            <p:cNvPr id="122" name="组合 121"/>
            <p:cNvGrpSpPr/>
            <p:nvPr/>
          </p:nvGrpSpPr>
          <p:grpSpPr>
            <a:xfrm>
              <a:off x="-15005571" y="1072090"/>
              <a:ext cx="14952309" cy="2903912"/>
              <a:chOff x="-14808237" y="3450057"/>
              <a:chExt cx="15126069" cy="2903912"/>
            </a:xfrm>
          </p:grpSpPr>
          <p:pic>
            <p:nvPicPr>
              <p:cNvPr id="128" name="Picture 1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958689" y="3461510"/>
                <a:ext cx="3601348" cy="2702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9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179359" y="3463207"/>
                <a:ext cx="3603830" cy="267308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0" name="Picture 1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808237" y="3450057"/>
                <a:ext cx="3675807" cy="290391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1" name="Picture 20" descr="广东省知识产权优势企业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397687" y="3452177"/>
                <a:ext cx="3715519" cy="286668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123" name="组合 122"/>
            <p:cNvGrpSpPr/>
            <p:nvPr/>
          </p:nvGrpSpPr>
          <p:grpSpPr>
            <a:xfrm>
              <a:off x="57589" y="1072090"/>
              <a:ext cx="15006639" cy="2814561"/>
              <a:chOff x="489312" y="3455147"/>
              <a:chExt cx="15439701" cy="2814561"/>
            </a:xfrm>
          </p:grpSpPr>
          <p:pic>
            <p:nvPicPr>
              <p:cNvPr id="124" name="Picture 1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312" y="3461510"/>
                <a:ext cx="3740339" cy="270287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5" name="Picture 1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9715" y="3455147"/>
                <a:ext cx="3757711" cy="281456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6" name="Picture 24" descr="国家火炬计划重点高新技术企业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499" y="3455147"/>
                <a:ext cx="3715519" cy="281456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7" name="图片 21539" descr="博士后科研工作站_看图王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13494" y="3458964"/>
                <a:ext cx="3715519" cy="274754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2" name="矩形 1"/>
          <p:cNvSpPr/>
          <p:nvPr/>
        </p:nvSpPr>
        <p:spPr>
          <a:xfrm>
            <a:off x="11341495" y="657244"/>
            <a:ext cx="3747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Company</a:t>
            </a:r>
            <a:r>
              <a:rPr lang="en-US" altLang="zh-CN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Introduction</a:t>
            </a:r>
            <a:endParaRPr lang="zh-CN" altLang="en-US" dirty="0">
              <a:solidFill>
                <a:srgbClr val="116A89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51611" y="-2664"/>
            <a:ext cx="198002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srgbClr val="116A89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68130" y="657244"/>
            <a:ext cx="11721058" cy="7322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 33"/>
          <p:cNvSpPr>
            <a:spLocks noChangeArrowheads="1"/>
          </p:cNvSpPr>
          <p:nvPr/>
        </p:nvSpPr>
        <p:spPr bwMode="auto">
          <a:xfrm>
            <a:off x="0" y="609079"/>
            <a:ext cx="3368675" cy="2042046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46" name="矩形 34"/>
          <p:cNvSpPr>
            <a:spLocks noChangeArrowheads="1"/>
          </p:cNvSpPr>
          <p:nvPr/>
        </p:nvSpPr>
        <p:spPr bwMode="auto">
          <a:xfrm>
            <a:off x="0" y="5748338"/>
            <a:ext cx="3368675" cy="2200017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47" name="矩形 34"/>
          <p:cNvSpPr>
            <a:spLocks noChangeArrowheads="1"/>
          </p:cNvSpPr>
          <p:nvPr/>
        </p:nvSpPr>
        <p:spPr bwMode="auto">
          <a:xfrm>
            <a:off x="0" y="5748338"/>
            <a:ext cx="3368675" cy="2200017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pic>
        <p:nvPicPr>
          <p:cNvPr id="48" name="图片 32" descr="宿舍楼、饭堂.jpg"/>
          <p:cNvPicPr>
            <a:picLocks noChangeAspect="1" noChangeArrowheads="1"/>
          </p:cNvPicPr>
          <p:nvPr/>
        </p:nvPicPr>
        <p:blipFill>
          <a:blip r:embed="rId10">
            <a:lum bright="-6000"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2563"/>
            <a:ext cx="3368675" cy="295275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33"/>
          <p:cNvSpPr>
            <a:spLocks noChangeArrowheads="1"/>
          </p:cNvSpPr>
          <p:nvPr/>
        </p:nvSpPr>
        <p:spPr bwMode="auto">
          <a:xfrm>
            <a:off x="0" y="609079"/>
            <a:ext cx="3368675" cy="2042046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548481" y="6149875"/>
            <a:ext cx="2359025" cy="67786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用户满意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 satisfaction</a:t>
            </a:r>
            <a:endParaRPr lang="zh-CN" altLang="en-US" sz="1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548481" y="6899746"/>
            <a:ext cx="2657475" cy="67786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永续经营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Exemplary management</a:t>
            </a:r>
            <a:endParaRPr lang="zh-CN" altLang="en-US" sz="1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直角三角形 26"/>
          <p:cNvSpPr>
            <a:spLocks noChangeArrowheads="1"/>
          </p:cNvSpPr>
          <p:nvPr/>
        </p:nvSpPr>
        <p:spPr bwMode="auto">
          <a:xfrm rot="5400000">
            <a:off x="1126879" y="-526081"/>
            <a:ext cx="1116355" cy="3366146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48481" y="1619722"/>
            <a:ext cx="2519362" cy="671512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品质至上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Quality Focused</a:t>
            </a:r>
            <a:endParaRPr lang="zh-CN" altLang="en-US" sz="14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33" descr="宿舍楼、饭堂.jpg"/>
          <p:cNvPicPr>
            <a:picLocks noChangeAspect="1" noChangeArrowheads="1"/>
          </p:cNvPicPr>
          <p:nvPr/>
        </p:nvPicPr>
        <p:blipFill>
          <a:blip r:embed="rId10">
            <a:lum bright="-6000"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2563"/>
            <a:ext cx="3368675" cy="2952750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矩形 34"/>
          <p:cNvSpPr>
            <a:spLocks noChangeArrowheads="1"/>
          </p:cNvSpPr>
          <p:nvPr/>
        </p:nvSpPr>
        <p:spPr bwMode="auto">
          <a:xfrm>
            <a:off x="3366145" y="609079"/>
            <a:ext cx="11723043" cy="520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264207661"/>
              </p:ext>
            </p:extLst>
          </p:nvPr>
        </p:nvGraphicFramePr>
        <p:xfrm>
          <a:off x="3368130" y="4329646"/>
          <a:ext cx="5334739" cy="2498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5" name="圆角矩形 4"/>
          <p:cNvSpPr/>
          <p:nvPr/>
        </p:nvSpPr>
        <p:spPr bwMode="auto">
          <a:xfrm>
            <a:off x="3584154" y="7403801"/>
            <a:ext cx="2544203" cy="504057"/>
          </a:xfrm>
          <a:prstGeom prst="roundRect">
            <a:avLst/>
          </a:prstGeom>
          <a:solidFill>
            <a:srgbClr val="F072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产学研合作机制</a:t>
            </a:r>
          </a:p>
        </p:txBody>
      </p:sp>
      <p:grpSp>
        <p:nvGrpSpPr>
          <p:cNvPr id="12" name="组合 11"/>
          <p:cNvGrpSpPr/>
          <p:nvPr/>
        </p:nvGrpSpPr>
        <p:grpSpPr>
          <a:xfrm rot="18000000">
            <a:off x="5546897" y="6774510"/>
            <a:ext cx="1121638" cy="191477"/>
            <a:chOff x="7277038" y="7234062"/>
            <a:chExt cx="843620" cy="144016"/>
          </a:xfrm>
        </p:grpSpPr>
        <p:sp>
          <p:nvSpPr>
            <p:cNvPr id="6" name="矩形 5"/>
            <p:cNvSpPr/>
            <p:nvPr/>
          </p:nvSpPr>
          <p:spPr bwMode="auto">
            <a:xfrm>
              <a:off x="7277038" y="7283211"/>
              <a:ext cx="771612" cy="45719"/>
            </a:xfrm>
            <a:prstGeom prst="rect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7976642" y="7234062"/>
              <a:ext cx="144016" cy="144016"/>
            </a:xfrm>
            <a:prstGeom prst="ellipse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3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41" y="6107658"/>
            <a:ext cx="2305050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圆角矩形 63"/>
          <p:cNvSpPr/>
          <p:nvPr/>
        </p:nvSpPr>
        <p:spPr bwMode="auto">
          <a:xfrm>
            <a:off x="8552706" y="4667498"/>
            <a:ext cx="2544203" cy="504057"/>
          </a:xfrm>
          <a:prstGeom prst="roundRect">
            <a:avLst/>
          </a:prstGeom>
          <a:solidFill>
            <a:srgbClr val="F072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 rot="3600000">
            <a:off x="8456223" y="5520583"/>
            <a:ext cx="1121638" cy="191477"/>
            <a:chOff x="7277038" y="7234062"/>
            <a:chExt cx="843620" cy="144016"/>
          </a:xfrm>
        </p:grpSpPr>
        <p:sp>
          <p:nvSpPr>
            <p:cNvPr id="66" name="矩形 65"/>
            <p:cNvSpPr/>
            <p:nvPr/>
          </p:nvSpPr>
          <p:spPr bwMode="auto">
            <a:xfrm>
              <a:off x="7277038" y="7283211"/>
              <a:ext cx="771612" cy="45719"/>
            </a:xfrm>
            <a:prstGeom prst="rect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椭圆 66"/>
            <p:cNvSpPr/>
            <p:nvPr/>
          </p:nvSpPr>
          <p:spPr bwMode="auto">
            <a:xfrm>
              <a:off x="7976642" y="7234062"/>
              <a:ext cx="144016" cy="144016"/>
            </a:xfrm>
            <a:prstGeom prst="ellipse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8" name="图片 21539" descr="博士后科研工作站_看图王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30" y="4579333"/>
            <a:ext cx="2376488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圆角矩形 68"/>
          <p:cNvSpPr/>
          <p:nvPr/>
        </p:nvSpPr>
        <p:spPr bwMode="auto">
          <a:xfrm>
            <a:off x="12201415" y="7331793"/>
            <a:ext cx="2544203" cy="504057"/>
          </a:xfrm>
          <a:prstGeom prst="roundRect">
            <a:avLst/>
          </a:prstGeom>
          <a:solidFill>
            <a:srgbClr val="F072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 rot="18277702">
            <a:off x="12042222" y="6792186"/>
            <a:ext cx="1121638" cy="191477"/>
            <a:chOff x="7277038" y="7234062"/>
            <a:chExt cx="843620" cy="144016"/>
          </a:xfrm>
        </p:grpSpPr>
        <p:sp>
          <p:nvSpPr>
            <p:cNvPr id="71" name="矩形 70"/>
            <p:cNvSpPr/>
            <p:nvPr/>
          </p:nvSpPr>
          <p:spPr bwMode="auto">
            <a:xfrm>
              <a:off x="7277038" y="7283211"/>
              <a:ext cx="771612" cy="45719"/>
            </a:xfrm>
            <a:prstGeom prst="rect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976642" y="7234062"/>
              <a:ext cx="144016" cy="144016"/>
            </a:xfrm>
            <a:prstGeom prst="ellipse">
              <a:avLst/>
            </a:prstGeom>
            <a:solidFill>
              <a:srgbClr val="F0720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05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 5.98802E-8 L 2.00915 5.98802E-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616E-6 5.98802E-8 L 1.99116 5.98802E-8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5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P spid="64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672386" y="2075209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056425" y="657244"/>
            <a:ext cx="1975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Milestone</a:t>
            </a:r>
            <a:endParaRPr lang="zh-CN" altLang="en-US" sz="2800" dirty="0">
              <a:solidFill>
                <a:srgbClr val="116A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51616" y="-2664"/>
            <a:ext cx="198003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成长轨迹</a:t>
            </a:r>
            <a:endParaRPr lang="zh-CN" altLang="en-US" dirty="0">
              <a:solidFill>
                <a:srgbClr val="116A89"/>
              </a:solidFill>
            </a:endParaRPr>
          </a:p>
        </p:txBody>
      </p:sp>
      <p:pic>
        <p:nvPicPr>
          <p:cNvPr id="21" name="Picture 4" descr="http://pic26.photophoto.cn/20130114/0009021196238380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8"/>
          <a:stretch/>
        </p:blipFill>
        <p:spPr bwMode="auto">
          <a:xfrm>
            <a:off x="6896522" y="988992"/>
            <a:ext cx="1154737" cy="1059215"/>
          </a:xfrm>
          <a:prstGeom prst="roundRect">
            <a:avLst>
              <a:gd name="adj" fmla="val 1472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8611378" y="1675281"/>
            <a:ext cx="22525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2728" y="143933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72386" y="229852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公司组建成立</a:t>
            </a:r>
          </a:p>
        </p:txBody>
      </p:sp>
      <p:grpSp>
        <p:nvGrpSpPr>
          <p:cNvPr id="26" name="组合 25"/>
          <p:cNvGrpSpPr/>
          <p:nvPr/>
        </p:nvGrpSpPr>
        <p:grpSpPr>
          <a:xfrm flipH="1">
            <a:off x="8408690" y="3972325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椭圆 26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40126" y="3653097"/>
            <a:ext cx="22525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29240" y="3316663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扩大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21699" y="4195644"/>
            <a:ext cx="6120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成功进行整体股份制改造并规范运作</a:t>
            </a:r>
          </a:p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收购整体资产并设立惠城分公司进一步扩大产销规模</a:t>
            </a:r>
          </a:p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被评为守合同重信用企业</a:t>
            </a:r>
          </a:p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认定为惠州市印制线路板工程技术研究开发中心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30" y="5914420"/>
            <a:ext cx="1142828" cy="814410"/>
          </a:xfrm>
          <a:prstGeom prst="roundRect">
            <a:avLst>
              <a:gd name="adj" fmla="val 16385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34" name="组合 33"/>
          <p:cNvGrpSpPr/>
          <p:nvPr/>
        </p:nvGrpSpPr>
        <p:grpSpPr>
          <a:xfrm>
            <a:off x="5672386" y="6760629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椭圆 34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611378" y="6360701"/>
            <a:ext cx="22171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82728" y="612475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72386" y="6983948"/>
            <a:ext cx="250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成功登陆深证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股中小板上市</a:t>
            </a:r>
          </a:p>
        </p:txBody>
      </p:sp>
      <p:sp>
        <p:nvSpPr>
          <p:cNvPr id="17" name="矩形 34"/>
          <p:cNvSpPr>
            <a:spLocks noChangeArrowheads="1"/>
          </p:cNvSpPr>
          <p:nvPr/>
        </p:nvSpPr>
        <p:spPr bwMode="auto">
          <a:xfrm rot="5400000">
            <a:off x="4717879" y="4236900"/>
            <a:ext cx="7322623" cy="85017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32" y="2969958"/>
            <a:ext cx="1039956" cy="1002367"/>
          </a:xfrm>
          <a:prstGeom prst="roundRect">
            <a:avLst>
              <a:gd name="adj" fmla="val 1472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86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30" grpId="0"/>
      <p:bldP spid="31" grpId="0"/>
      <p:bldP spid="32" grpId="0"/>
      <p:bldP spid="37" grpId="0"/>
      <p:bldP spid="38" grpId="0"/>
      <p:bldP spid="39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672386" y="2075209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056425" y="657244"/>
            <a:ext cx="1975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Milestone</a:t>
            </a:r>
            <a:endParaRPr lang="zh-CN" altLang="en-US" sz="2800" dirty="0">
              <a:solidFill>
                <a:srgbClr val="116A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51616" y="-2664"/>
            <a:ext cx="198003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成长轨迹</a:t>
            </a:r>
            <a:endParaRPr lang="zh-CN" altLang="en-US" dirty="0">
              <a:solidFill>
                <a:srgbClr val="116A89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11378" y="1675281"/>
            <a:ext cx="22525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82728" y="143933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投建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8290" y="2298528"/>
            <a:ext cx="3528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在仲恺区陈江投资建设“新型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产业项目”</a:t>
            </a:r>
          </a:p>
        </p:txBody>
      </p:sp>
      <p:grpSp>
        <p:nvGrpSpPr>
          <p:cNvPr id="26" name="组合 25"/>
          <p:cNvGrpSpPr/>
          <p:nvPr/>
        </p:nvGrpSpPr>
        <p:grpSpPr>
          <a:xfrm flipH="1">
            <a:off x="8408690" y="4204054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椭圆 26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40126" y="3884826"/>
            <a:ext cx="22525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87184" y="354839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搬迁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21699" y="4627428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陈江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HDI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厂投产，公司整体搬迁陈江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672386" y="6760629"/>
            <a:ext cx="2664295" cy="223319"/>
            <a:chOff x="3728170" y="3149233"/>
            <a:chExt cx="1718174" cy="144016"/>
          </a:xfrm>
          <a:solidFill>
            <a:srgbClr val="DE4A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椭圆 34"/>
            <p:cNvSpPr/>
            <p:nvPr/>
          </p:nvSpPr>
          <p:spPr bwMode="auto">
            <a:xfrm>
              <a:off x="3728170" y="3149233"/>
              <a:ext cx="144016" cy="144016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3790160" y="3194238"/>
              <a:ext cx="1656184" cy="5400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611378" y="6360701"/>
            <a:ext cx="22525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  <a:r>
              <a:rPr lang="zh-CN" altLang="en-US" sz="5000" b="1" dirty="0">
                <a:solidFill>
                  <a:srgbClr val="DE4A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52306" y="6983948"/>
            <a:ext cx="322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设立全资子公司 惠州中京电子科技有限公司</a:t>
            </a:r>
          </a:p>
        </p:txBody>
      </p:sp>
      <p:sp>
        <p:nvSpPr>
          <p:cNvPr id="17" name="矩形 34"/>
          <p:cNvSpPr>
            <a:spLocks noChangeArrowheads="1"/>
          </p:cNvSpPr>
          <p:nvPr/>
        </p:nvSpPr>
        <p:spPr bwMode="auto">
          <a:xfrm rot="5400000">
            <a:off x="4717879" y="4236900"/>
            <a:ext cx="7322623" cy="85017"/>
          </a:xfrm>
          <a:prstGeom prst="rect">
            <a:avLst/>
          </a:prstGeom>
          <a:solidFill>
            <a:srgbClr val="F796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4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4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2728" y="5967682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发展</a:t>
            </a:r>
          </a:p>
        </p:txBody>
      </p:sp>
      <p:pic>
        <p:nvPicPr>
          <p:cNvPr id="2050" name="Picture 2" descr="D:\BaiduNetdiskDownload\PNG图标集12\vista_blu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483" y="5603602"/>
            <a:ext cx="1152183" cy="11521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BaiduNetdiskDownload\PNG图标集12\vista_Pleasant_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07" y="925796"/>
            <a:ext cx="1219200" cy="12192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BaiduNetdiskDownload\PNG图标集12\Zi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978" y="3216618"/>
            <a:ext cx="1306864" cy="130686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30" grpId="0"/>
      <p:bldP spid="31" grpId="0"/>
      <p:bldP spid="32" grpId="0"/>
      <p:bldP spid="37" grpId="0"/>
      <p:bldP spid="39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78909" y="657244"/>
            <a:ext cx="252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Organization</a:t>
            </a:r>
            <a:endParaRPr lang="zh-CN" altLang="en-US" sz="2800" dirty="0">
              <a:solidFill>
                <a:srgbClr val="116A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51616" y="-2664"/>
            <a:ext cx="198003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500" b="1" dirty="0">
                <a:solidFill>
                  <a:srgbClr val="116A8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组织架构</a:t>
            </a:r>
            <a:endParaRPr lang="zh-CN" altLang="en-US" dirty="0">
              <a:solidFill>
                <a:srgbClr val="116A89"/>
              </a:solidFill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781523307"/>
              </p:ext>
            </p:extLst>
          </p:nvPr>
        </p:nvGraphicFramePr>
        <p:xfrm>
          <a:off x="1855962" y="923082"/>
          <a:ext cx="10041695" cy="684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圆角矩形 4"/>
          <p:cNvSpPr/>
          <p:nvPr/>
        </p:nvSpPr>
        <p:spPr bwMode="auto">
          <a:xfrm>
            <a:off x="4736282" y="4104963"/>
            <a:ext cx="4464496" cy="476999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惠州中京电子科技股份有限公司</a:t>
            </a:r>
          </a:p>
        </p:txBody>
      </p:sp>
      <p:sp>
        <p:nvSpPr>
          <p:cNvPr id="38" name="圆角矩形 37"/>
          <p:cNvSpPr/>
          <p:nvPr/>
        </p:nvSpPr>
        <p:spPr bwMode="auto">
          <a:xfrm>
            <a:off x="10496922" y="4235450"/>
            <a:ext cx="4176464" cy="489600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珠海中京电子电路科技有限公司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9344794" y="1355130"/>
            <a:ext cx="4497377" cy="489600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惠州中京电子科技有限公司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10208890" y="2795290"/>
            <a:ext cx="4104456" cy="489600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香港中京电子科技有限公司</a:t>
            </a:r>
          </a:p>
        </p:txBody>
      </p:sp>
      <p:sp>
        <p:nvSpPr>
          <p:cNvPr id="42" name="圆角矩形 41"/>
          <p:cNvSpPr/>
          <p:nvPr/>
        </p:nvSpPr>
        <p:spPr bwMode="auto">
          <a:xfrm>
            <a:off x="10208890" y="5675610"/>
            <a:ext cx="4248472" cy="489600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珠海元盛电子科技股份有限公司</a:t>
            </a:r>
          </a:p>
        </p:txBody>
      </p:sp>
      <p:sp>
        <p:nvSpPr>
          <p:cNvPr id="43" name="圆角矩形 42"/>
          <p:cNvSpPr/>
          <p:nvPr/>
        </p:nvSpPr>
        <p:spPr bwMode="auto">
          <a:xfrm>
            <a:off x="9416802" y="7115770"/>
            <a:ext cx="4425369" cy="489600"/>
          </a:xfrm>
          <a:prstGeom prst="roundRect">
            <a:avLst/>
          </a:prstGeom>
          <a:solidFill>
            <a:srgbClr val="F0720A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深圳中京前海投资管理有限公司</a:t>
            </a:r>
          </a:p>
        </p:txBody>
      </p:sp>
    </p:spTree>
    <p:extLst>
      <p:ext uri="{BB962C8B-B14F-4D97-AF65-F5344CB8AC3E}">
        <p14:creationId xmlns:p14="http://schemas.microsoft.com/office/powerpoint/2010/main" val="30744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06840" y="-21863"/>
            <a:ext cx="108234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5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500" dirty="0"/>
          </a:p>
        </p:txBody>
      </p:sp>
      <p:sp>
        <p:nvSpPr>
          <p:cNvPr id="12" name="圆角矩形 11"/>
          <p:cNvSpPr/>
          <p:nvPr/>
        </p:nvSpPr>
        <p:spPr bwMode="auto">
          <a:xfrm rot="18784635">
            <a:off x="5358926" y="3343811"/>
            <a:ext cx="1611623" cy="1615662"/>
          </a:xfrm>
          <a:prstGeom prst="roundRect">
            <a:avLst>
              <a:gd name="adj" fmla="val 6182"/>
            </a:avLst>
          </a:prstGeom>
          <a:solidFill>
            <a:srgbClr val="FFC000">
              <a:alpha val="3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 rot="18784635">
            <a:off x="6943608" y="3679303"/>
            <a:ext cx="591727" cy="582910"/>
          </a:xfrm>
          <a:prstGeom prst="roundRect">
            <a:avLst>
              <a:gd name="adj" fmla="val 10833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 bwMode="auto">
          <a:xfrm rot="18784635">
            <a:off x="5505242" y="3490494"/>
            <a:ext cx="1318990" cy="1322296"/>
          </a:xfrm>
          <a:prstGeom prst="roundRect">
            <a:avLst>
              <a:gd name="adj" fmla="val 6182"/>
            </a:avLst>
          </a:prstGeom>
          <a:solidFill>
            <a:srgbClr val="F0720A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 bwMode="auto">
          <a:xfrm rot="18784635">
            <a:off x="6811424" y="4400825"/>
            <a:ext cx="265561" cy="276581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732689" y="3720755"/>
            <a:ext cx="864096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5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222031" y="3548642"/>
            <a:ext cx="4578192" cy="1206000"/>
            <a:chOff x="6312024" y="2476500"/>
            <a:chExt cx="5879976" cy="1897892"/>
          </a:xfrm>
          <a:solidFill>
            <a:schemeClr val="bg1">
              <a:lumMod val="50000"/>
              <a:alpha val="7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同侧圆角矩形 17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F072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6730998" y="2566162"/>
              <a:ext cx="3531268" cy="1114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信息化规划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6730998" y="3464561"/>
              <a:ext cx="2861497" cy="871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</a:rPr>
                <a:t>IT Planning 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3474238" y="643810"/>
            <a:ext cx="16371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7891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10497</TotalTime>
  <Words>1068</Words>
  <Application>Microsoft Office PowerPoint</Application>
  <PresentationFormat>自定义</PresentationFormat>
  <Paragraphs>315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Microsoft YaHei Light</vt:lpstr>
      <vt:lpstr>黑体</vt:lpstr>
      <vt:lpstr>宋体</vt:lpstr>
      <vt:lpstr>微软雅黑</vt:lpstr>
      <vt:lpstr>微软雅黑</vt:lpstr>
      <vt:lpstr>Arial</vt:lpstr>
      <vt:lpstr>Calibri</vt:lpstr>
      <vt:lpstr>Century Gothic</vt:lpstr>
      <vt:lpstr>Helvetica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运营支撑及执行管理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蔡 任飞</cp:lastModifiedBy>
  <cp:revision>726</cp:revision>
  <dcterms:created xsi:type="dcterms:W3CDTF">2013-10-30T03:11:00Z</dcterms:created>
  <dcterms:modified xsi:type="dcterms:W3CDTF">2019-09-26T14:13:16Z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  <property fmtid="{D5CDD505-2E9C-101B-9397-08002B2CF9AE}" pid="3" name="KSORubyTemplateID">
    <vt:lpwstr>2</vt:lpwstr>
  </property>
</Properties>
</file>